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7" r:id="rId2"/>
    <p:sldId id="275" r:id="rId3"/>
    <p:sldId id="299" r:id="rId4"/>
    <p:sldId id="3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900"/>
    <a:srgbClr val="624B78"/>
    <a:srgbClr val="2F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95588" autoAdjust="0"/>
  </p:normalViewPr>
  <p:slideViewPr>
    <p:cSldViewPr>
      <p:cViewPr varScale="1">
        <p:scale>
          <a:sx n="109" d="100"/>
          <a:sy n="109" d="100"/>
        </p:scale>
        <p:origin x="378" y="102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Z1GvIZ5EWz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7F034-82DF-9E48-BE97-A8C22A00E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288519" cy="255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42590" y="727465"/>
            <a:ext cx="7263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Montserrat" panose="02000505000000020004" pitchFamily="2" charset="77"/>
              </a:rPr>
              <a:t>FEBRUARY 2023 </a:t>
            </a:r>
            <a:r>
              <a:rPr lang="en-US" sz="4400" dirty="0">
                <a:solidFill>
                  <a:schemeClr val="bg1"/>
                </a:solidFill>
                <a:latin typeface="Montserrat" panose="02000505000000020004" pitchFamily="2" charset="77"/>
              </a:rPr>
              <a:t>Tip of the 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81D4D-1A9D-AC41-BF24-872D47665DFE}"/>
              </a:ext>
            </a:extLst>
          </p:cNvPr>
          <p:cNvSpPr txBox="1"/>
          <p:nvPr/>
        </p:nvSpPr>
        <p:spPr>
          <a:xfrm>
            <a:off x="3861640" y="2597227"/>
            <a:ext cx="726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77"/>
              </a:rPr>
              <a:t>Using the Thinking Report - 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2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Thinking Report	- Interventions	</a:t>
            </a:r>
          </a:p>
          <a:p>
            <a:r>
              <a:rPr lang="en-US" sz="2000" dirty="0"/>
              <a:t>(Cognitive Behavior Therapy - Curriculum)</a:t>
            </a:r>
          </a:p>
          <a:p>
            <a:endParaRPr lang="en-US" sz="2000" dirty="0"/>
          </a:p>
          <a:p>
            <a:r>
              <a:rPr lang="en-US" sz="2400" dirty="0"/>
              <a:t>Cog/</a:t>
            </a:r>
            <a:r>
              <a:rPr lang="en-US" sz="2400" dirty="0" err="1"/>
              <a:t>Beh</a:t>
            </a:r>
            <a:r>
              <a:rPr lang="en-US" sz="2400" dirty="0"/>
              <a:t> Therapy has two parts: </a:t>
            </a:r>
          </a:p>
          <a:p>
            <a:r>
              <a:rPr lang="en-US" sz="2400" dirty="0"/>
              <a:t>	1. Cognitive Restructuring</a:t>
            </a:r>
          </a:p>
          <a:p>
            <a:r>
              <a:rPr lang="en-US" sz="2400" dirty="0"/>
              <a:t>	2. Cognitive Interventions</a:t>
            </a:r>
          </a:p>
          <a:p>
            <a:endParaRPr lang="en-US" sz="2400" dirty="0"/>
          </a:p>
          <a:p>
            <a:r>
              <a:rPr lang="en-US" sz="2400" dirty="0"/>
              <a:t>Cognitive Interventions- a process of incrementally replacing maladaptive beliefs with pro-social beliefs and “other-centered thinking”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Thinking Report Interventions is part of Cognitive Interventions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Thinking Report - Interventions</a:t>
            </a:r>
            <a:r>
              <a:rPr lang="en-US" sz="4400" b="1" dirty="0"/>
              <a:t>		</a:t>
            </a:r>
          </a:p>
          <a:p>
            <a:r>
              <a:rPr lang="en-US" sz="2400" dirty="0"/>
              <a:t>(Cognitive Behavior Therapy - Curriculum)</a:t>
            </a:r>
          </a:p>
          <a:p>
            <a:endParaRPr lang="en-US" sz="2000" dirty="0"/>
          </a:p>
          <a:p>
            <a:r>
              <a:rPr lang="en-US" sz="2400" dirty="0"/>
              <a:t>Using the Thinking Report filled out by the client, explore alternative perspectives of the neutral event.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partnering and empathizing with how the client views the event, there is an opening to help the client see the event differently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As the client’s perspective shifts, the client adopts other-centered thinking and beliefs, and the outcome changes to a more pro-social outcome 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 tip: Affirm whenever client displays positive changes!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7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8B6F20-F637-C441-9DDE-77C82933617F}"/>
              </a:ext>
            </a:extLst>
          </p:cNvPr>
          <p:cNvSpPr txBox="1"/>
          <p:nvPr/>
        </p:nvSpPr>
        <p:spPr>
          <a:xfrm>
            <a:off x="1066800" y="1782395"/>
            <a:ext cx="106779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Video: Thinking Report Interventions</a:t>
            </a:r>
          </a:p>
          <a:p>
            <a:pPr algn="ctr"/>
            <a:endParaRPr lang="en-US" sz="4400" dirty="0"/>
          </a:p>
          <a:p>
            <a:pPr algn="ctr"/>
            <a:r>
              <a:rPr lang="en-US" sz="2800" dirty="0">
                <a:hlinkClick r:id="rId4"/>
              </a:rPr>
              <a:t>https://youtu.be/Z1GvIZ5EWzg</a:t>
            </a:r>
            <a:endParaRPr lang="en-US" sz="2800" dirty="0"/>
          </a:p>
          <a:p>
            <a:pPr algn="ctr"/>
            <a:r>
              <a:rPr lang="en-US" sz="4400" dirty="0"/>
              <a:t> </a:t>
            </a:r>
            <a:endParaRPr lang="en-US" sz="2400" dirty="0"/>
          </a:p>
          <a:p>
            <a:pPr algn="ctr"/>
            <a:r>
              <a:rPr lang="en-US" sz="3600" dirty="0"/>
              <a:t> </a:t>
            </a:r>
          </a:p>
          <a:p>
            <a:pPr algn="ctr"/>
            <a:endParaRPr lang="en-US" sz="3600" dirty="0"/>
          </a:p>
          <a:p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15879</TotalTime>
  <Words>186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Light</vt:lpstr>
      <vt:lpstr>Museo Slab 500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Tatsuno, Amy K</cp:lastModifiedBy>
  <cp:revision>236</cp:revision>
  <dcterms:created xsi:type="dcterms:W3CDTF">2021-06-14T23:00:25Z</dcterms:created>
  <dcterms:modified xsi:type="dcterms:W3CDTF">2023-02-21T19:35:51Z</dcterms:modified>
</cp:coreProperties>
</file>