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73" r:id="rId3"/>
    <p:sldId id="301" r:id="rId4"/>
    <p:sldId id="275" r:id="rId5"/>
    <p:sldId id="299" r:id="rId6"/>
    <p:sldId id="300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900"/>
    <a:srgbClr val="624B78"/>
    <a:srgbClr val="2F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5588" autoAdjust="0"/>
  </p:normalViewPr>
  <p:slideViewPr>
    <p:cSldViewPr>
      <p:cViewPr varScale="1">
        <p:scale>
          <a:sx n="51" d="100"/>
          <a:sy n="51" d="100"/>
        </p:scale>
        <p:origin x="84" y="618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9BC9FA-9E0D-334D-A0D9-B24070379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4" y="5080939"/>
            <a:ext cx="2073657" cy="606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90" y="727465"/>
            <a:ext cx="726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77"/>
              </a:rPr>
              <a:t>From Empathy </a:t>
            </a:r>
          </a:p>
          <a:p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77"/>
              </a:rPr>
              <a:t>to Compassion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81D4D-1A9D-AC41-BF24-872D47665DFE}"/>
              </a:ext>
            </a:extLst>
          </p:cNvPr>
          <p:cNvSpPr txBox="1"/>
          <p:nvPr/>
        </p:nvSpPr>
        <p:spPr>
          <a:xfrm>
            <a:off x="3861640" y="2597227"/>
            <a:ext cx="726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2000505000000020004" pitchFamily="2" charset="77"/>
              </a:rPr>
              <a:t>In the MI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2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AC8E1E-70C6-C44B-BE63-1FAD642AFB68}"/>
              </a:ext>
            </a:extLst>
          </p:cNvPr>
          <p:cNvSpPr txBox="1">
            <a:spLocks/>
          </p:cNvSpPr>
          <p:nvPr/>
        </p:nvSpPr>
        <p:spPr>
          <a:xfrm>
            <a:off x="1066800" y="880956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Empathy?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A9C665-9662-F448-8886-C2EC1C9EBCA0}"/>
              </a:ext>
            </a:extLst>
          </p:cNvPr>
          <p:cNvSpPr txBox="1">
            <a:spLocks/>
          </p:cNvSpPr>
          <p:nvPr/>
        </p:nvSpPr>
        <p:spPr>
          <a:xfrm>
            <a:off x="1600200" y="1713820"/>
            <a:ext cx="10058400" cy="20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An active interest in an effort to understand the others’ internal perspective; to see the world through their eyes.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FB16C-01FE-ED49-AE62-7E98D408DD2E}"/>
              </a:ext>
            </a:extLst>
          </p:cNvPr>
          <p:cNvSpPr txBox="1"/>
          <p:nvPr/>
        </p:nvSpPr>
        <p:spPr>
          <a:xfrm>
            <a:off x="3468007" y="4937911"/>
            <a:ext cx="469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(Mouse over icon for audio presentation)</a:t>
            </a:r>
          </a:p>
        </p:txBody>
      </p:sp>
      <p:pic>
        <p:nvPicPr>
          <p:cNvPr id="5" name="Empathy to Compassion 4.mp3" descr="Empathy to Compassion 4.mp3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FF1C9A68-278E-3545-BE8D-0F0D71FA1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200" y="4096262"/>
            <a:ext cx="812800" cy="8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8B6F20-F637-C441-9DDE-77C82933617F}"/>
              </a:ext>
            </a:extLst>
          </p:cNvPr>
          <p:cNvSpPr txBox="1"/>
          <p:nvPr/>
        </p:nvSpPr>
        <p:spPr>
          <a:xfrm>
            <a:off x="1066800" y="1782395"/>
            <a:ext cx="1067793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Empathy to Compassion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/>
              <a:t>Take a moment to be present and actively listen.</a:t>
            </a:r>
          </a:p>
          <a:p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endParaRPr lang="en-US" sz="3200" dirty="0"/>
          </a:p>
        </p:txBody>
      </p:sp>
      <p:pic>
        <p:nvPicPr>
          <p:cNvPr id="14" name="Cue to Presence.mp3" descr="Cue to Presence.mp3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79A2A647-B405-2B4B-AB4C-CBAA1FDD5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6969" y="3982594"/>
            <a:ext cx="8128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D33414-7999-8741-9CBF-098412A3B2C0}"/>
              </a:ext>
            </a:extLst>
          </p:cNvPr>
          <p:cNvSpPr txBox="1"/>
          <p:nvPr/>
        </p:nvSpPr>
        <p:spPr>
          <a:xfrm>
            <a:off x="3205369" y="48909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(Mouse over icon for audio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135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Empathy to Compassion		</a:t>
            </a:r>
          </a:p>
          <a:p>
            <a:r>
              <a:rPr lang="en-US" sz="2400" dirty="0"/>
              <a:t>CoP Practice </a:t>
            </a:r>
            <a:r>
              <a:rPr lang="en-US" sz="2000" dirty="0"/>
              <a:t>(Worksheet on last slide)</a:t>
            </a:r>
          </a:p>
          <a:p>
            <a:endParaRPr lang="en-US" sz="2000" dirty="0"/>
          </a:p>
          <a:p>
            <a:r>
              <a:rPr lang="en-US" sz="2000" dirty="0"/>
              <a:t>Instructions:</a:t>
            </a:r>
          </a:p>
          <a:p>
            <a:r>
              <a:rPr lang="en-US" sz="2400" dirty="0"/>
              <a:t>Part 1 – Accurate Empathy</a:t>
            </a:r>
          </a:p>
          <a:p>
            <a:endParaRPr lang="en-US" sz="24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Think of a client, or any person you know, with very different life experiences. </a:t>
            </a:r>
          </a:p>
          <a:p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Identify an experience that person has had that is unfamiliar to you (such as homelessness).</a:t>
            </a:r>
          </a:p>
          <a:p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Imagine and write down </a:t>
            </a:r>
            <a:r>
              <a:rPr lang="en-US" sz="2000" b="1" dirty="0"/>
              <a:t>three feelings </a:t>
            </a:r>
            <a:r>
              <a:rPr lang="en-US" sz="2000" dirty="0"/>
              <a:t>you might associate with that person’s experience (e.g., tired, fearful, lonely).</a:t>
            </a:r>
          </a:p>
          <a:p>
            <a:endParaRPr lang="en-US" sz="2000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Write down a couple </a:t>
            </a:r>
            <a:r>
              <a:rPr lang="en-US" sz="2000" b="1" dirty="0"/>
              <a:t>experiences </a:t>
            </a:r>
            <a:r>
              <a:rPr lang="en-US" sz="2000" dirty="0"/>
              <a:t>you’ve had with those feelings in your own context.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Empathy to Compassion</a:t>
            </a:r>
          </a:p>
          <a:p>
            <a:r>
              <a:rPr lang="en-US" sz="2400" dirty="0"/>
              <a:t>CoP Practice </a:t>
            </a:r>
            <a:r>
              <a:rPr lang="en-US" sz="2000" dirty="0"/>
              <a:t>(Worksheet on last slide)</a:t>
            </a:r>
          </a:p>
          <a:p>
            <a:endParaRPr lang="en-US" sz="2000" dirty="0"/>
          </a:p>
          <a:p>
            <a:r>
              <a:rPr lang="en-US" sz="2000" dirty="0"/>
              <a:t>Instructions:</a:t>
            </a:r>
          </a:p>
          <a:p>
            <a:r>
              <a:rPr lang="en-US" sz="2400" dirty="0"/>
              <a:t>Part 2 – Spirit of Compassion with Active Listening</a:t>
            </a:r>
          </a:p>
          <a:p>
            <a:endParaRPr lang="en-US" sz="3200" dirty="0"/>
          </a:p>
          <a:p>
            <a:r>
              <a:rPr lang="en-US" sz="2000" dirty="0"/>
              <a:t>In response to </a:t>
            </a:r>
            <a:r>
              <a:rPr lang="en-US" sz="2000" b="1" dirty="0"/>
              <a:t>your own experiences:</a:t>
            </a:r>
          </a:p>
          <a:p>
            <a:endParaRPr lang="en-US" sz="2000" b="1" dirty="0"/>
          </a:p>
          <a:p>
            <a:pPr marL="342905" indent="-342905">
              <a:buFont typeface="Wingdings" pitchFamily="2" charset="2"/>
              <a:buChar char="v"/>
            </a:pPr>
            <a:r>
              <a:rPr lang="en-US" sz="2000" dirty="0"/>
              <a:t> Write two complex reflections </a:t>
            </a:r>
          </a:p>
          <a:p>
            <a:pPr marL="352425"/>
            <a:r>
              <a:rPr lang="en-US" sz="2000" dirty="0"/>
              <a:t> and </a:t>
            </a:r>
          </a:p>
          <a:p>
            <a:pPr marL="352425"/>
            <a:r>
              <a:rPr lang="en-US" sz="2000" dirty="0"/>
              <a:t>one elaborating open question.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Share and discuss your work with your CoP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7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51B5EC-4D4B-B74B-87E4-01562204FE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" b="13709"/>
          <a:stretch/>
        </p:blipFill>
        <p:spPr>
          <a:xfrm>
            <a:off x="3124200" y="228600"/>
            <a:ext cx="59435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828801" y="609600"/>
            <a:ext cx="892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AB12-A7ED-4C4D-84DE-9E0F37EB0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3299311" y="228600"/>
            <a:ext cx="5984318" cy="63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15816</TotalTime>
  <Words>223</Words>
  <Application>Microsoft Office PowerPoint</Application>
  <PresentationFormat>Widescreen</PresentationFormat>
  <Paragraphs>48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Light</vt:lpstr>
      <vt:lpstr>Museo Slab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223</cp:revision>
  <dcterms:created xsi:type="dcterms:W3CDTF">2021-06-14T23:00:25Z</dcterms:created>
  <dcterms:modified xsi:type="dcterms:W3CDTF">2021-12-21T21:44:15Z</dcterms:modified>
</cp:coreProperties>
</file>