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62" r:id="rId3"/>
    <p:sldId id="257" r:id="rId4"/>
    <p:sldId id="258" r:id="rId5"/>
    <p:sldId id="259" r:id="rId6"/>
    <p:sldId id="260" r:id="rId7"/>
    <p:sldId id="263" r:id="rId8"/>
    <p:sldId id="264" r:id="rId9"/>
    <p:sldId id="265"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76" d="100"/>
          <a:sy n="76" d="100"/>
        </p:scale>
        <p:origin x="1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F4ADDEF-30A4-4564-B270-522E91AA32BE}" type="datetimeFigureOut">
              <a:rPr lang="en-US" smtClean="0"/>
              <a:t>10/8/2021</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07E84E2A-ACBF-41D3-BFAD-5714877124BC}" type="slidenum">
              <a:rPr lang="en-US" smtClean="0"/>
              <a:t>‹#›</a:t>
            </a:fld>
            <a:endParaRPr lang="en-US"/>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376054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ADDEF-30A4-4564-B270-522E91AA32BE}"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E84E2A-ACBF-41D3-BFAD-5714877124BC}" type="slidenum">
              <a:rPr lang="en-US" smtClean="0"/>
              <a:t>‹#›</a:t>
            </a:fld>
            <a:endParaRPr lang="en-US"/>
          </a:p>
        </p:txBody>
      </p:sp>
    </p:spTree>
    <p:extLst>
      <p:ext uri="{BB962C8B-B14F-4D97-AF65-F5344CB8AC3E}">
        <p14:creationId xmlns:p14="http://schemas.microsoft.com/office/powerpoint/2010/main" val="1831997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ADDEF-30A4-4564-B270-522E91AA32BE}"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E84E2A-ACBF-41D3-BFAD-5714877124BC}" type="slidenum">
              <a:rPr lang="en-US" smtClean="0"/>
              <a:t>‹#›</a:t>
            </a:fld>
            <a:endParaRPr lang="en-US"/>
          </a:p>
        </p:txBody>
      </p:sp>
    </p:spTree>
    <p:extLst>
      <p:ext uri="{BB962C8B-B14F-4D97-AF65-F5344CB8AC3E}">
        <p14:creationId xmlns:p14="http://schemas.microsoft.com/office/powerpoint/2010/main" val="3495291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ADDEF-30A4-4564-B270-522E91AA32BE}"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E84E2A-ACBF-41D3-BFAD-5714877124BC}" type="slidenum">
              <a:rPr lang="en-US" smtClean="0"/>
              <a:t>‹#›</a:t>
            </a:fld>
            <a:endParaRPr lang="en-US"/>
          </a:p>
        </p:txBody>
      </p:sp>
    </p:spTree>
    <p:extLst>
      <p:ext uri="{BB962C8B-B14F-4D97-AF65-F5344CB8AC3E}">
        <p14:creationId xmlns:p14="http://schemas.microsoft.com/office/powerpoint/2010/main" val="592221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F4ADDEF-30A4-4564-B270-522E91AA32BE}" type="datetimeFigureOut">
              <a:rPr lang="en-US" smtClean="0"/>
              <a:t>10/8/2021</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07E84E2A-ACBF-41D3-BFAD-5714877124BC}"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15098502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4ADDEF-30A4-4564-B270-522E91AA32BE}"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E84E2A-ACBF-41D3-BFAD-5714877124BC}" type="slidenum">
              <a:rPr lang="en-US" smtClean="0"/>
              <a:t>‹#›</a:t>
            </a:fld>
            <a:endParaRPr lang="en-US"/>
          </a:p>
        </p:txBody>
      </p:sp>
    </p:spTree>
    <p:extLst>
      <p:ext uri="{BB962C8B-B14F-4D97-AF65-F5344CB8AC3E}">
        <p14:creationId xmlns:p14="http://schemas.microsoft.com/office/powerpoint/2010/main" val="635073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4ADDEF-30A4-4564-B270-522E91AA32BE}" type="datetimeFigureOut">
              <a:rPr lang="en-US" smtClean="0"/>
              <a:t>10/8/2021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E84E2A-ACBF-41D3-BFAD-5714877124BC}" type="slidenum">
              <a:rPr lang="en-US" smtClean="0"/>
              <a:t>‹#›</a:t>
            </a:fld>
            <a:endParaRPr lang="en-US"/>
          </a:p>
        </p:txBody>
      </p:sp>
    </p:spTree>
    <p:extLst>
      <p:ext uri="{BB962C8B-B14F-4D97-AF65-F5344CB8AC3E}">
        <p14:creationId xmlns:p14="http://schemas.microsoft.com/office/powerpoint/2010/main" val="260243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4ADDEF-30A4-4564-B270-522E91AA32BE}" type="datetimeFigureOut">
              <a:rPr lang="en-US" smtClean="0"/>
              <a:t>10/8/2021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E84E2A-ACBF-41D3-BFAD-5714877124BC}" type="slidenum">
              <a:rPr lang="en-US" smtClean="0"/>
              <a:t>‹#›</a:t>
            </a:fld>
            <a:endParaRPr lang="en-US"/>
          </a:p>
        </p:txBody>
      </p:sp>
    </p:spTree>
    <p:extLst>
      <p:ext uri="{BB962C8B-B14F-4D97-AF65-F5344CB8AC3E}">
        <p14:creationId xmlns:p14="http://schemas.microsoft.com/office/powerpoint/2010/main" val="2050346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4ADDEF-30A4-4564-B270-522E91AA32BE}" type="datetimeFigureOut">
              <a:rPr lang="en-US" smtClean="0"/>
              <a:t>10/8/2021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E84E2A-ACBF-41D3-BFAD-5714877124BC}" type="slidenum">
              <a:rPr lang="en-US" smtClean="0"/>
              <a:t>‹#›</a:t>
            </a:fld>
            <a:endParaRPr lang="en-US"/>
          </a:p>
        </p:txBody>
      </p:sp>
    </p:spTree>
    <p:extLst>
      <p:ext uri="{BB962C8B-B14F-4D97-AF65-F5344CB8AC3E}">
        <p14:creationId xmlns:p14="http://schemas.microsoft.com/office/powerpoint/2010/main" val="1584618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F4ADDEF-30A4-4564-B270-522E91AA32BE}" type="datetimeFigureOut">
              <a:rPr lang="en-US" smtClean="0"/>
              <a:t>10/8/2021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7E84E2A-ACBF-41D3-BFAD-5714877124B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5479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F4ADDEF-30A4-4564-B270-522E91AA32BE}" type="datetimeFigureOut">
              <a:rPr lang="en-US" smtClean="0"/>
              <a:t>10/8/2021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7E84E2A-ACBF-41D3-BFAD-5714877124B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80485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F4ADDEF-30A4-4564-B270-522E91AA32BE}" type="datetimeFigureOut">
              <a:rPr lang="en-US" smtClean="0"/>
              <a:t>10/8/2021</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07E84E2A-ACBF-41D3-BFAD-5714877124BC}"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50842104"/>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1819450"/>
          </a:xfrm>
        </p:spPr>
        <p:txBody>
          <a:bodyPr/>
          <a:lstStyle/>
          <a:p>
            <a:br>
              <a:rPr lang="en-US" sz="4400" dirty="0"/>
            </a:br>
            <a:br>
              <a:rPr lang="en-US" sz="4400" dirty="0"/>
            </a:br>
            <a:br>
              <a:rPr lang="en-US" sz="4400" dirty="0"/>
            </a:br>
            <a:r>
              <a:rPr lang="en-US" sz="4400" dirty="0"/>
              <a:t>	</a:t>
            </a:r>
            <a:br>
              <a:rPr lang="en-US" sz="4400" dirty="0"/>
            </a:br>
            <a:br>
              <a:rPr lang="en-US" sz="4400" dirty="0"/>
            </a:br>
            <a:r>
              <a:rPr lang="en-US" sz="4400" dirty="0"/>
              <a:t>September 2021 EBP TIP OF THE MONTH:</a:t>
            </a:r>
          </a:p>
        </p:txBody>
      </p:sp>
      <p:sp>
        <p:nvSpPr>
          <p:cNvPr id="3" name="Subtitle 2"/>
          <p:cNvSpPr>
            <a:spLocks noGrp="1"/>
          </p:cNvSpPr>
          <p:nvPr>
            <p:ph type="subTitle" idx="1"/>
          </p:nvPr>
        </p:nvSpPr>
        <p:spPr/>
        <p:txBody>
          <a:bodyPr>
            <a:normAutofit/>
          </a:bodyPr>
          <a:lstStyle/>
          <a:p>
            <a:r>
              <a:rPr lang="en-US" sz="3200" dirty="0"/>
              <a:t>PROBLEM SOLVING SKILLS</a:t>
            </a:r>
          </a:p>
        </p:txBody>
      </p:sp>
    </p:spTree>
    <p:extLst>
      <p:ext uri="{BB962C8B-B14F-4D97-AF65-F5344CB8AC3E}">
        <p14:creationId xmlns:p14="http://schemas.microsoft.com/office/powerpoint/2010/main" val="154469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242391" y="1242391"/>
            <a:ext cx="9760225" cy="4432852"/>
          </a:xfrm>
        </p:spPr>
        <p:txBody>
          <a:bodyPr>
            <a:normAutofit/>
          </a:bodyPr>
          <a:lstStyle/>
          <a:p>
            <a:r>
              <a:rPr lang="en-US" sz="2800" u="sng" dirty="0"/>
              <a:t>Using the Problem Solving Skills</a:t>
            </a:r>
          </a:p>
          <a:p>
            <a:pPr algn="l"/>
            <a:endParaRPr lang="en-US" sz="2800" dirty="0"/>
          </a:p>
          <a:p>
            <a:pPr algn="l"/>
            <a:r>
              <a:rPr lang="en-US" sz="2800" dirty="0"/>
              <a:t>Showing clients how to use the Problem Solving Skills is a great way to teach pro-social behaviors.  Next time a client comes with a problem. Use the 6 Steps.  If the solution is behavioral, you may role play the solution and have the client practice the solution with you. </a:t>
            </a:r>
          </a:p>
          <a:p>
            <a:pPr algn="l"/>
            <a:endParaRPr lang="en-US" sz="2800" dirty="0"/>
          </a:p>
        </p:txBody>
      </p:sp>
    </p:spTree>
    <p:extLst>
      <p:ext uri="{BB962C8B-B14F-4D97-AF65-F5344CB8AC3E}">
        <p14:creationId xmlns:p14="http://schemas.microsoft.com/office/powerpoint/2010/main" val="2047816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242391" y="1242391"/>
            <a:ext cx="9760225" cy="4432852"/>
          </a:xfrm>
        </p:spPr>
        <p:txBody>
          <a:bodyPr>
            <a:noAutofit/>
          </a:bodyPr>
          <a:lstStyle/>
          <a:p>
            <a:pPr marL="285750" indent="-285750" algn="l">
              <a:buFont typeface="Arial" panose="020B0604020202020204" pitchFamily="34" charset="0"/>
              <a:buChar char="•"/>
            </a:pPr>
            <a:r>
              <a:rPr lang="en-US" sz="2800" dirty="0"/>
              <a:t>A problem is defined as a situation, circumstance, or behavior that causes you difficulty.  </a:t>
            </a:r>
          </a:p>
          <a:p>
            <a:pPr marL="285750" indent="-285750" algn="l">
              <a:buFont typeface="Arial" panose="020B0604020202020204" pitchFamily="34" charset="0"/>
              <a:buChar char="•"/>
            </a:pPr>
            <a:r>
              <a:rPr lang="en-US" sz="2800" dirty="0"/>
              <a:t>A problematic situation may be not getting your way in a situation, conflict with another person, or having different expectations or goals from significant others (spouse, family, employer, PO, </a:t>
            </a:r>
            <a:r>
              <a:rPr lang="en-US" sz="2800" dirty="0" err="1"/>
              <a:t>etc</a:t>
            </a:r>
            <a:r>
              <a:rPr lang="en-US" sz="2800" dirty="0"/>
              <a:t>).  </a:t>
            </a:r>
          </a:p>
          <a:p>
            <a:pPr marL="285750" indent="-285750" algn="l">
              <a:buFont typeface="Arial" panose="020B0604020202020204" pitchFamily="34" charset="0"/>
              <a:buChar char="•"/>
            </a:pPr>
            <a:r>
              <a:rPr lang="en-US" sz="2800" dirty="0"/>
              <a:t>Our thoughts, feelings, or beliefs can also cause us problems.  It is an obstacle that prevents us from reaching our goal. </a:t>
            </a:r>
          </a:p>
          <a:p>
            <a:pPr algn="l"/>
            <a:endParaRPr lang="en-US" sz="2800" dirty="0"/>
          </a:p>
        </p:txBody>
      </p:sp>
    </p:spTree>
    <p:extLst>
      <p:ext uri="{BB962C8B-B14F-4D97-AF65-F5344CB8AC3E}">
        <p14:creationId xmlns:p14="http://schemas.microsoft.com/office/powerpoint/2010/main" val="3105228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242391" y="1242391"/>
            <a:ext cx="9760225" cy="4432852"/>
          </a:xfrm>
        </p:spPr>
        <p:txBody>
          <a:bodyPr>
            <a:normAutofit/>
          </a:bodyPr>
          <a:lstStyle/>
          <a:p>
            <a:pPr marL="571500" indent="-571500" algn="l">
              <a:buFont typeface="+mj-lt"/>
              <a:buAutoNum type="romanUcPeriod"/>
            </a:pPr>
            <a:r>
              <a:rPr lang="en-US" sz="2800" dirty="0"/>
              <a:t>Problem solving is a systematic way of dealing with challenging situations</a:t>
            </a:r>
          </a:p>
          <a:p>
            <a:pPr algn="l"/>
            <a:endParaRPr lang="en-US" sz="2800" dirty="0"/>
          </a:p>
          <a:p>
            <a:pPr algn="l"/>
            <a:endParaRPr lang="en-US" sz="2800" dirty="0"/>
          </a:p>
          <a:p>
            <a:pPr marL="457200" indent="-457200" algn="l">
              <a:buFont typeface="Arial" panose="020B0604020202020204" pitchFamily="34" charset="0"/>
              <a:buChar char="•"/>
            </a:pPr>
            <a:r>
              <a:rPr lang="en-US" sz="2800" dirty="0"/>
              <a:t>The following are Six Steps to Problem Solving</a:t>
            </a:r>
          </a:p>
        </p:txBody>
      </p:sp>
    </p:spTree>
    <p:extLst>
      <p:ext uri="{BB962C8B-B14F-4D97-AF65-F5344CB8AC3E}">
        <p14:creationId xmlns:p14="http://schemas.microsoft.com/office/powerpoint/2010/main" val="1578484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242391" y="1242391"/>
            <a:ext cx="9760225" cy="4432852"/>
          </a:xfrm>
        </p:spPr>
        <p:txBody>
          <a:bodyPr/>
          <a:lstStyle/>
          <a:p>
            <a:r>
              <a:rPr lang="en-US" sz="2800" u="sng" dirty="0"/>
              <a:t>Step 1: Identify the Problem</a:t>
            </a:r>
            <a:endParaRPr lang="en-US" sz="2800" dirty="0"/>
          </a:p>
          <a:p>
            <a:r>
              <a:rPr lang="en-US" dirty="0"/>
              <a:t> </a:t>
            </a:r>
          </a:p>
          <a:p>
            <a:pPr algn="l"/>
            <a:r>
              <a:rPr lang="en-US" sz="2800" dirty="0"/>
              <a:t>Identifying the problem is a critical step in the problem solving process.  The problem must be clearly stated based on factual information.  Facts are events that actually happened or statements that can be proven.   Be specific about the “who, what, when” of the problem.  A good problem statement usually begins with “I”.  Stating the facts will avoid blaming others and letting emotions take over.</a:t>
            </a:r>
          </a:p>
        </p:txBody>
      </p:sp>
    </p:spTree>
    <p:extLst>
      <p:ext uri="{BB962C8B-B14F-4D97-AF65-F5344CB8AC3E}">
        <p14:creationId xmlns:p14="http://schemas.microsoft.com/office/powerpoint/2010/main" val="3036286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242391" y="1242391"/>
            <a:ext cx="9760225" cy="4432852"/>
          </a:xfrm>
        </p:spPr>
        <p:txBody>
          <a:bodyPr>
            <a:normAutofit/>
          </a:bodyPr>
          <a:lstStyle/>
          <a:p>
            <a:r>
              <a:rPr lang="en-US" sz="2800" u="sng" dirty="0"/>
              <a:t>Step 2:  Identify the goal</a:t>
            </a:r>
            <a:endParaRPr lang="en-US" sz="2800" dirty="0"/>
          </a:p>
          <a:p>
            <a:r>
              <a:rPr lang="en-US" sz="2800" dirty="0"/>
              <a:t> </a:t>
            </a:r>
          </a:p>
          <a:p>
            <a:pPr algn="l"/>
            <a:r>
              <a:rPr lang="en-US" sz="2800" dirty="0"/>
              <a:t>A goal statement clearly identifies what we want and/or what we want to avoid.</a:t>
            </a:r>
            <a:r>
              <a:rPr lang="en-US" sz="2800" b="1" dirty="0"/>
              <a:t>  </a:t>
            </a:r>
            <a:r>
              <a:rPr lang="en-US" sz="2800" dirty="0"/>
              <a:t>The goal should be realistic, achievable, and positive.  The goal statement should take into consideration factual information such as rules, terms and conditions, and whether it has been done before.  If the goal is not realistic, achievable, and positive, the offender will be setting themselves up for disappointment or failure.</a:t>
            </a:r>
          </a:p>
        </p:txBody>
      </p:sp>
    </p:spTree>
    <p:extLst>
      <p:ext uri="{BB962C8B-B14F-4D97-AF65-F5344CB8AC3E}">
        <p14:creationId xmlns:p14="http://schemas.microsoft.com/office/powerpoint/2010/main" val="2341182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242391" y="1242391"/>
            <a:ext cx="9760225" cy="4432852"/>
          </a:xfrm>
        </p:spPr>
        <p:txBody>
          <a:bodyPr>
            <a:normAutofit/>
          </a:bodyPr>
          <a:lstStyle/>
          <a:p>
            <a:r>
              <a:rPr lang="en-US" sz="2800" u="sng" dirty="0"/>
              <a:t>Step 3:  Brainstorming/Identifying Solutions</a:t>
            </a:r>
          </a:p>
          <a:p>
            <a:endParaRPr lang="en-US" sz="2800" dirty="0"/>
          </a:p>
          <a:p>
            <a:pPr algn="l"/>
            <a:r>
              <a:rPr lang="en-US" sz="2800" dirty="0"/>
              <a:t>A solution is a course of action that will reach the goal.  Offenders are encouraged to come up with as many solutions as possible without censorship.  Having offenders pursue as many solutions as possible will help to minimize </a:t>
            </a:r>
            <a:r>
              <a:rPr lang="en-US" sz="2800" b="1" dirty="0"/>
              <a:t>making an impulsive decision, having tunnel vision, and a habitual reaction to a problem.</a:t>
            </a:r>
            <a:endParaRPr lang="en-US" sz="2800" dirty="0"/>
          </a:p>
        </p:txBody>
      </p:sp>
    </p:spTree>
    <p:extLst>
      <p:ext uri="{BB962C8B-B14F-4D97-AF65-F5344CB8AC3E}">
        <p14:creationId xmlns:p14="http://schemas.microsoft.com/office/powerpoint/2010/main" val="756903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242391" y="1242391"/>
            <a:ext cx="9760225" cy="4432852"/>
          </a:xfrm>
        </p:spPr>
        <p:txBody>
          <a:bodyPr/>
          <a:lstStyle/>
          <a:p>
            <a:r>
              <a:rPr lang="en-US" sz="2800" u="sng" dirty="0"/>
              <a:t>Step 4:  Identify the consequences </a:t>
            </a:r>
            <a:endParaRPr lang="en-US" sz="2800" dirty="0"/>
          </a:p>
          <a:p>
            <a:r>
              <a:rPr lang="en-US" sz="2800" dirty="0"/>
              <a:t> </a:t>
            </a:r>
          </a:p>
          <a:p>
            <a:pPr algn="l"/>
            <a:r>
              <a:rPr lang="en-US" sz="2800" dirty="0"/>
              <a:t>In order to choose the best solution, identify the consequences to each solution. The purpose is to eliminate those solutions that may have negative consequences or does not meet your goal.  Consideration is also given to how your decision will affect other people</a:t>
            </a:r>
            <a:r>
              <a:rPr lang="en-US" dirty="0"/>
              <a:t>.</a:t>
            </a:r>
          </a:p>
        </p:txBody>
      </p:sp>
    </p:spTree>
    <p:extLst>
      <p:ext uri="{BB962C8B-B14F-4D97-AF65-F5344CB8AC3E}">
        <p14:creationId xmlns:p14="http://schemas.microsoft.com/office/powerpoint/2010/main" val="2916159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242391" y="1242391"/>
            <a:ext cx="9760225" cy="4432852"/>
          </a:xfrm>
        </p:spPr>
        <p:txBody>
          <a:bodyPr/>
          <a:lstStyle/>
          <a:p>
            <a:r>
              <a:rPr lang="en-US" sz="2800" u="sng" dirty="0"/>
              <a:t>Step 5:  Make the best choice and implement</a:t>
            </a:r>
            <a:endParaRPr lang="en-US" sz="2800" dirty="0"/>
          </a:p>
          <a:p>
            <a:r>
              <a:rPr lang="en-US" sz="2800" dirty="0"/>
              <a:t> </a:t>
            </a:r>
          </a:p>
          <a:p>
            <a:pPr algn="l"/>
            <a:r>
              <a:rPr lang="en-US" sz="2800" dirty="0"/>
              <a:t>Select the solution that best leads to the goal.  Be aware that some solutions may reach the goal, but have consequences that we want to avoid.  Implement the best solution and develop an action plan.  The action plan describes the steps that the offender will take.</a:t>
            </a:r>
          </a:p>
        </p:txBody>
      </p:sp>
    </p:spTree>
    <p:extLst>
      <p:ext uri="{BB962C8B-B14F-4D97-AF65-F5344CB8AC3E}">
        <p14:creationId xmlns:p14="http://schemas.microsoft.com/office/powerpoint/2010/main" val="861603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242391" y="1242391"/>
            <a:ext cx="9760225" cy="4432852"/>
          </a:xfrm>
        </p:spPr>
        <p:txBody>
          <a:bodyPr>
            <a:normAutofit/>
          </a:bodyPr>
          <a:lstStyle/>
          <a:p>
            <a:r>
              <a:rPr lang="en-US" sz="2800" u="sng" dirty="0"/>
              <a:t>Step 6:  Evaluate the outcome</a:t>
            </a:r>
            <a:endParaRPr lang="en-US" sz="2800" dirty="0"/>
          </a:p>
          <a:p>
            <a:pPr algn="l"/>
            <a:endParaRPr lang="en-US" sz="2800" dirty="0"/>
          </a:p>
          <a:p>
            <a:pPr algn="l"/>
            <a:r>
              <a:rPr lang="en-US" sz="2800" dirty="0"/>
              <a:t>The last step is to evaluate whether or not the goal was successfully met.  If the goal was met, explain how you were successful in meeting the goal.  If not, could you have done something different such modify the solution or select an entirely different solution from the list. </a:t>
            </a:r>
          </a:p>
        </p:txBody>
      </p:sp>
    </p:spTree>
    <p:extLst>
      <p:ext uri="{BB962C8B-B14F-4D97-AF65-F5344CB8AC3E}">
        <p14:creationId xmlns:p14="http://schemas.microsoft.com/office/powerpoint/2010/main" val="139511520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432A30"/>
      </a:dk2>
      <a:lt2>
        <a:srgbClr val="F2F2F0"/>
      </a:lt2>
      <a:accent1>
        <a:srgbClr val="836C9F"/>
      </a:accent1>
      <a:accent2>
        <a:srgbClr val="BDAB56"/>
      </a:accent2>
      <a:accent3>
        <a:srgbClr val="B0565D"/>
      </a:accent3>
      <a:accent4>
        <a:srgbClr val="55B1BC"/>
      </a:accent4>
      <a:accent5>
        <a:srgbClr val="4D925F"/>
      </a:accent5>
      <a:accent6>
        <a:srgbClr val="E08C4A"/>
      </a:accent6>
      <a:hlink>
        <a:srgbClr val="55B1BC"/>
      </a:hlink>
      <a:folHlink>
        <a:srgbClr val="836C9F"/>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9270AA94-2367-4B1E-B579-26147B222BD0}"/>
    </a:ext>
  </a:extLst>
</a:theme>
</file>

<file path=docProps/app.xml><?xml version="1.0" encoding="utf-8"?>
<Properties xmlns="http://schemas.openxmlformats.org/officeDocument/2006/extended-properties" xmlns:vt="http://schemas.openxmlformats.org/officeDocument/2006/docPropsVTypes">
  <Template>Crop</Template>
  <TotalTime>36</TotalTime>
  <Words>580</Words>
  <Application>Microsoft Office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Franklin Gothic Book</vt:lpstr>
      <vt:lpstr>Crop</vt:lpstr>
      <vt:lpstr>      September 2021 EBP TIP OF THE MONTH: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September 2021 EBP TIP OF THE MONTH:</dc:title>
  <dc:creator>Vincent Borja</dc:creator>
  <cp:lastModifiedBy>Tatsuno, Amy K</cp:lastModifiedBy>
  <cp:revision>5</cp:revision>
  <dcterms:created xsi:type="dcterms:W3CDTF">2021-10-08T20:53:46Z</dcterms:created>
  <dcterms:modified xsi:type="dcterms:W3CDTF">2021-10-09T03:24:20Z</dcterms:modified>
</cp:coreProperties>
</file>