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UngLgGRJ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22804"/>
            <a:ext cx="9448800" cy="1987708"/>
          </a:xfrm>
        </p:spPr>
        <p:txBody>
          <a:bodyPr/>
          <a:lstStyle/>
          <a:p>
            <a:pPr algn="ctr"/>
            <a:r>
              <a:rPr lang="en-US" dirty="0"/>
              <a:t>March 2021 </a:t>
            </a:r>
            <a:r>
              <a:rPr lang="en-US" dirty="0" err="1"/>
              <a:t>ebp</a:t>
            </a:r>
            <a:r>
              <a:rPr lang="en-US" dirty="0"/>
              <a:t> tip of the month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4577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ADDICTION EXPERIENCE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914" y="-803304"/>
            <a:ext cx="8401050" cy="29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9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5922"/>
            <a:ext cx="10820400" cy="55527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The video (link below) is about the journey of a one fateful bird named “Woodstock”. This is his story of addiction.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View the video and discuss the following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What did you see about Woodstock’s experience with addiction.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What are some feelings you had when watching Woodstock’s  journey?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youtu.be/HUngLgGRJpo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18792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61</TotalTime>
  <Words>68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March 2021 ebp tip of the month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Borja</dc:creator>
  <cp:lastModifiedBy>please press enter</cp:lastModifiedBy>
  <cp:revision>10</cp:revision>
  <dcterms:created xsi:type="dcterms:W3CDTF">2021-03-18T23:56:19Z</dcterms:created>
  <dcterms:modified xsi:type="dcterms:W3CDTF">2021-03-23T21:20:17Z</dcterms:modified>
</cp:coreProperties>
</file>