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B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2/17/2021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d_avh4TO2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2956897"/>
          </a:xfrm>
        </p:spPr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FEBRUARY 2021 EBP TIP OF THE MONTH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chemeClr val="accent2"/>
                </a:solidFill>
              </a:rPr>
              <a:t>EFFECTIVE USE </a:t>
            </a:r>
            <a:r>
              <a:rPr lang="en-US" sz="3600">
                <a:solidFill>
                  <a:schemeClr val="accent2"/>
                </a:solidFill>
              </a:rPr>
              <a:t>OF AUTHORITY – part II.</a:t>
            </a:r>
            <a:endParaRPr lang="en-US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3052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EFFECTIVE USE OF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15155"/>
            <a:ext cx="10058400" cy="455704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* Helps lay a clear path for success by making clear:</a:t>
            </a:r>
          </a:p>
          <a:p>
            <a:pPr marL="0" lv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1. Expectations</a:t>
            </a:r>
          </a:p>
          <a:p>
            <a:pPr marL="0" lv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2. Consequences of both compliance and non-compliance behaviors.</a:t>
            </a:r>
          </a:p>
          <a:p>
            <a:pPr marL="0" lv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3. Focuses on the rules of Probation/Parole/Prison/</a:t>
            </a:r>
            <a:r>
              <a:rPr lang="en-US" sz="2800" dirty="0" err="1">
                <a:solidFill>
                  <a:schemeClr val="tx2"/>
                </a:solidFill>
              </a:rPr>
              <a:t>etc</a:t>
            </a:r>
            <a:r>
              <a:rPr lang="en-US" sz="2800" dirty="0">
                <a:solidFill>
                  <a:schemeClr val="tx2"/>
                </a:solidFill>
              </a:rPr>
              <a:t> (can be used with role clarification).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/>
                </a:solidFill>
              </a:rPr>
              <a:t>4. Note: Clearly establishing rules and consequences early on, officers can minimize resistance to sanctions if non-compliance occurs.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2561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31853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2"/>
                </a:solidFill>
              </a:rPr>
              <a:t>EFFECTIVE USE OF AUTHORITY: Components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965533"/>
            <a:ext cx="10058400" cy="4206667"/>
          </a:xfrm>
        </p:spPr>
        <p:txBody>
          <a:bodyPr>
            <a:normAutofit/>
          </a:bodyPr>
          <a:lstStyle/>
          <a:p>
            <a:pPr lvl="0"/>
            <a:r>
              <a:rPr lang="en-US" sz="2800" dirty="0">
                <a:solidFill>
                  <a:schemeClr val="tx2"/>
                </a:solidFill>
              </a:rPr>
              <a:t>Use a firm but fair approach.</a:t>
            </a:r>
          </a:p>
          <a:p>
            <a:pPr lvl="0"/>
            <a:r>
              <a:rPr lang="en-US" sz="2800" dirty="0">
                <a:solidFill>
                  <a:schemeClr val="tx2"/>
                </a:solidFill>
              </a:rPr>
              <a:t>Clearly define rules around compliance and potential outcomes for failure to comply.</a:t>
            </a:r>
          </a:p>
          <a:p>
            <a:pPr lvl="0"/>
            <a:r>
              <a:rPr lang="en-US" sz="2800" dirty="0">
                <a:solidFill>
                  <a:schemeClr val="tx2"/>
                </a:solidFill>
              </a:rPr>
              <a:t>Clearly define opportunities that can be rewarded for pro-social behavior and what the potential outcomes are for compliance and achieving goals. </a:t>
            </a:r>
          </a:p>
          <a:p>
            <a:pPr lvl="0"/>
            <a:r>
              <a:rPr lang="en-US" sz="2800" dirty="0">
                <a:solidFill>
                  <a:schemeClr val="tx2"/>
                </a:solidFill>
              </a:rPr>
              <a:t>Avoid shaming techniques and only address behaviors. </a:t>
            </a:r>
          </a:p>
          <a:p>
            <a:pPr lvl="0"/>
            <a:r>
              <a:rPr lang="en-US" sz="2800" dirty="0">
                <a:solidFill>
                  <a:schemeClr val="tx2"/>
                </a:solidFill>
              </a:rPr>
              <a:t>Reiterate the rules as needed.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Exercises: video examples of Effective Use of Authority.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/>
              <a:t>Exercise: view the video. Can you identify the 4 Effective use of Authority and the steps of Effective use of Authority as demonstrated by the officer. 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Offender missed 3 Substance Abuse Classes. Officer uses Role Clarification, Explores Thoughts, and Connects Behaviors with consequences.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u="sng" dirty="0">
                <a:hlinkClick r:id="rId2"/>
              </a:rPr>
              <a:t>http://youtu.be/d_avh4TO2RU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9385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38</TotalTime>
  <Words>220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Wingdings</vt:lpstr>
      <vt:lpstr>Wood Type</vt:lpstr>
      <vt:lpstr>FEBRUARY 2021 EBP TIP OF THE MONTH</vt:lpstr>
      <vt:lpstr>EFFECTIVE USE OF AUTHORITY</vt:lpstr>
      <vt:lpstr>EFFECTIVE USE OF AUTHORITY: Components</vt:lpstr>
      <vt:lpstr>Exercises: video examples of Effective Use of Authority.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2020 EBP TIP OF THE MONTH</dc:title>
  <dc:creator>please press enter</dc:creator>
  <cp:lastModifiedBy>Tatsuno, Amy K</cp:lastModifiedBy>
  <cp:revision>6</cp:revision>
  <cp:lastPrinted>2020-04-09T22:01:12Z</cp:lastPrinted>
  <dcterms:created xsi:type="dcterms:W3CDTF">2020-04-09T00:50:00Z</dcterms:created>
  <dcterms:modified xsi:type="dcterms:W3CDTF">2021-02-17T22:17:44Z</dcterms:modified>
</cp:coreProperties>
</file>