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x39qOLqBs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October 2020 </a:t>
            </a:r>
            <a:br>
              <a:rPr lang="en-US" dirty="0"/>
            </a:br>
            <a:r>
              <a:rPr lang="en-US" dirty="0" err="1"/>
              <a:t>ebp</a:t>
            </a:r>
            <a:r>
              <a:rPr lang="en-US" dirty="0"/>
              <a:t> tip of the month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Social Support Network (Overview)</a:t>
            </a:r>
          </a:p>
        </p:txBody>
      </p:sp>
    </p:spTree>
    <p:extLst>
      <p:ext uri="{BB962C8B-B14F-4D97-AF65-F5344CB8AC3E}">
        <p14:creationId xmlns:p14="http://schemas.microsoft.com/office/powerpoint/2010/main" val="196216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Support Network (SSN)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A person’s SSN consists of family, friends, and peers.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 healthy SSN will have people that celebrates your success as well as lift you from failures. They show up in your life as you in theirs.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A healthy SSN consists of people that listens to your hopes and fears. People that encourages and also tell you the truth that is hard to hear but necessary.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SSN is a vital source of support for a person.  This support can reinforce pro-social or anti-social beliefs, thoughts, feelings, and behaviors.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Many in the field of recovery attributes a large part of the success or failure of sobriety to a person’s SSN.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5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discussion of the </a:t>
            </a:r>
            <a:r>
              <a:rPr lang="en-US" dirty="0" err="1"/>
              <a:t>ssn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In the video</a:t>
            </a:r>
            <a:r>
              <a:rPr lang="en-US" sz="2800">
                <a:solidFill>
                  <a:schemeClr val="bg1"/>
                </a:solidFill>
              </a:rPr>
              <a:t>, our </a:t>
            </a:r>
            <a:r>
              <a:rPr lang="en-US" sz="2800" dirty="0">
                <a:solidFill>
                  <a:schemeClr val="bg1"/>
                </a:solidFill>
              </a:rPr>
              <a:t>partners (Ariel and Brad) from Justice Systems Assessment and Treatment (J-SAT) give an overview of the SSN, discuss it’s importance, and go over a sample of mapping out a person’s SSN.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Note: See our July 2018 video on Social Networking Map for a blank copy of the map and for further detailed description on completing the map.</a:t>
            </a:r>
          </a:p>
          <a:p>
            <a:endParaRPr lang="en-US" sz="2800" dirty="0"/>
          </a:p>
          <a:p>
            <a:r>
              <a:rPr lang="en-US" sz="2800" dirty="0"/>
              <a:t>Video link:         		</a:t>
            </a:r>
            <a:r>
              <a:rPr lang="en-US" sz="2800" dirty="0">
                <a:hlinkClick r:id="rId2"/>
              </a:rPr>
              <a:t>https://youtu.be/nx39qOLqBsU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179036" y="5734227"/>
            <a:ext cx="1384419" cy="247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13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30</TotalTime>
  <Words>231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October 2020  ebp tip of the month</vt:lpstr>
      <vt:lpstr>Social Support Network (SSN)</vt:lpstr>
      <vt:lpstr>Video discussion of the ssn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2020  ebp tip of the month</dc:title>
  <dc:creator>please press enter</dc:creator>
  <cp:lastModifiedBy>Tatsuno, Amy K</cp:lastModifiedBy>
  <cp:revision>5</cp:revision>
  <dcterms:created xsi:type="dcterms:W3CDTF">2020-10-14T00:52:34Z</dcterms:created>
  <dcterms:modified xsi:type="dcterms:W3CDTF">2020-10-14T16:59:12Z</dcterms:modified>
</cp:coreProperties>
</file>