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82762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805F-FF0F-4BAA-A3A3-E4F945D687F8}" type="datetimeFigureOut">
              <a:rPr lang="en-US" dirty="0"/>
              <a:t>6/5/2020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5C51-60B3-48EF-AA78-DB950F30DBA2}" type="datetimeFigureOut">
              <a:rPr lang="en-US" dirty="0"/>
              <a:t>6/5/2020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676B-6E73-4E3B-A9B3-4966DB9B52A5}" type="datetimeFigureOut">
              <a:rPr lang="en-US" dirty="0"/>
              <a:t>6/5/2020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F3A6-CC5D-4649-8527-DB0C21FDDFD9}" type="datetimeFigureOut">
              <a:rPr lang="en-US" dirty="0"/>
              <a:t>6/5/2020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B6F927C-B73E-4F9D-ADFE-F6E23BD7CEE8}" type="datetimeFigureOut">
              <a:rPr lang="en-US" dirty="0"/>
              <a:t>6/5/2020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FFFF-984A-4EE5-9BF2-EC9310C878F1}" type="datetimeFigureOut">
              <a:rPr lang="en-US" dirty="0"/>
              <a:t>6/5/2020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271C1-B42E-4A60-A25F-0185B888604B}" type="datetimeFigureOut">
              <a:rPr lang="en-US" dirty="0"/>
              <a:t>6/5/2020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16292-3725-4763-8973-4C59F0403D99}" type="datetimeFigureOut">
              <a:rPr lang="en-US" dirty="0"/>
              <a:t>6/5/2020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996D1-8909-469F-911A-4C12C68BF5D9}" type="datetimeFigureOut">
              <a:rPr lang="en-US" dirty="0"/>
              <a:t>6/5/2020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73BC-5D11-4675-B334-102E1E8C9B50}" type="datetimeFigureOut">
              <a:rPr lang="en-US" dirty="0"/>
              <a:t>6/5/2020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27B8E45F-652B-4E89-8925-000B0AB8FD98}" type="datetimeFigureOut">
              <a:rPr lang="en-US" dirty="0"/>
              <a:t>6/5/2020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C4A3462A-2D5B-48AF-A3D4-EF8A90A50A80}" type="datetimeFigureOut">
              <a:rPr lang="en-US" dirty="0"/>
              <a:t>6/5/2020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2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LrbTX0fRYw&amp;feature=youtu.be" TargetMode="External"/><Relationship Id="rId2" Type="http://schemas.openxmlformats.org/officeDocument/2006/relationships/hyperlink" Target="https://www.youtube.com/watch?v=DUww2q1S-NQ&amp;feature=youtu.b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44239"/>
            <a:ext cx="9966960" cy="3023792"/>
          </a:xfrm>
        </p:spPr>
        <p:txBody>
          <a:bodyPr/>
          <a:lstStyle/>
          <a:p>
            <a:r>
              <a:rPr lang="en-US" sz="6000" dirty="0"/>
              <a:t>JUNE 2020 EBP TIP OF THE MONTH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EFFECTIVE USE OF DISAPPROVAL</a:t>
            </a:r>
          </a:p>
        </p:txBody>
      </p:sp>
    </p:spTree>
    <p:extLst>
      <p:ext uri="{BB962C8B-B14F-4D97-AF65-F5344CB8AC3E}">
        <p14:creationId xmlns:p14="http://schemas.microsoft.com/office/powerpoint/2010/main" val="3476657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EFFECTIVE DISAPPROVAL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433216"/>
          </a:xfrm>
        </p:spPr>
        <p:txBody>
          <a:bodyPr>
            <a:normAutofit/>
          </a:bodyPr>
          <a:lstStyle/>
          <a:p>
            <a:r>
              <a:rPr lang="en-US" sz="2400" dirty="0"/>
              <a:t>IT IS IMPORTANT TO UNDERSTAND HOW TO REINFORCE DESIRABLE BEHAVIORS AND HOW TO ADDRESS UNDESIRABLE BEHAVIORS. </a:t>
            </a:r>
          </a:p>
          <a:p>
            <a:endParaRPr lang="en-US" sz="2400" dirty="0"/>
          </a:p>
          <a:p>
            <a:r>
              <a:rPr lang="en-US" sz="2400" dirty="0"/>
              <a:t>EFFECTIVELY USING AUTHORITY TO ADDRESS UNDESIRABLE BEHAVIOR IS A CRITICAL SKILL IN THE CRIMINAL JUSTICE SYTEM BECAUSE UNDESIRABLE BEHAVIOR(S) FROM OFFENDERS ARE ALL TOO COMMON.</a:t>
            </a:r>
          </a:p>
          <a:p>
            <a:endParaRPr lang="en-US" sz="2400" dirty="0"/>
          </a:p>
          <a:p>
            <a:r>
              <a:rPr lang="en-US" sz="2400" dirty="0"/>
              <a:t>THERE ARE EBP WAYS OF DISCUSSING UNDESIRABLE BEHAVIORS WITH OFFENDERS.</a:t>
            </a:r>
          </a:p>
        </p:txBody>
      </p:sp>
    </p:spTree>
    <p:extLst>
      <p:ext uri="{BB962C8B-B14F-4D97-AF65-F5344CB8AC3E}">
        <p14:creationId xmlns:p14="http://schemas.microsoft.com/office/powerpoint/2010/main" val="697584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344168"/>
          </a:xfrm>
        </p:spPr>
        <p:txBody>
          <a:bodyPr>
            <a:normAutofit/>
          </a:bodyPr>
          <a:lstStyle/>
          <a:p>
            <a:r>
              <a:rPr lang="en-US" sz="2800" dirty="0"/>
              <a:t>EFFECTIVE DISAPPROVAL: Clearly express your concern/ disapproval for a specific behavior while remaining</a:t>
            </a:r>
            <a:br>
              <a:rPr lang="en-US" sz="2800" dirty="0"/>
            </a:br>
            <a:r>
              <a:rPr lang="en-US" sz="2800" dirty="0"/>
              <a:t>respectful.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1 ) The WHEN/THEN rule.</a:t>
            </a:r>
          </a:p>
          <a:p>
            <a:r>
              <a:rPr lang="en-US" sz="2800" dirty="0"/>
              <a:t>Remain respectful.</a:t>
            </a:r>
          </a:p>
          <a:p>
            <a:r>
              <a:rPr lang="en-US" sz="2800" dirty="0"/>
              <a:t>Immediately tell the client that you disapprove or disagree with what s/he did.</a:t>
            </a:r>
          </a:p>
          <a:p>
            <a:r>
              <a:rPr lang="en-US" sz="2800" dirty="0"/>
              <a:t>Clearly specify the inappropriate behavior.</a:t>
            </a:r>
          </a:p>
          <a:p>
            <a:r>
              <a:rPr lang="en-US" sz="2800" dirty="0"/>
              <a:t>Avoid generalizations and put-downs.</a:t>
            </a:r>
          </a:p>
          <a:p>
            <a:r>
              <a:rPr lang="en-US" sz="2800" dirty="0"/>
              <a:t>Be consistent.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727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247686"/>
            <a:ext cx="10058400" cy="4924514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dirty="0"/>
              <a:t>2) Explain why you disapprove of what the client did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3) Reflect on the short and long-term consequences of continuing the behavior.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/>
              <a:t>4) Stop showing disapproval when the undesirable behavior stops.</a:t>
            </a:r>
          </a:p>
        </p:txBody>
      </p:sp>
    </p:spTree>
    <p:extLst>
      <p:ext uri="{BB962C8B-B14F-4D97-AF65-F5344CB8AC3E}">
        <p14:creationId xmlns:p14="http://schemas.microsoft.com/office/powerpoint/2010/main" val="666716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797237"/>
          </a:xfrm>
        </p:spPr>
        <p:txBody>
          <a:bodyPr>
            <a:normAutofit/>
          </a:bodyPr>
          <a:lstStyle/>
          <a:p>
            <a:r>
              <a:rPr lang="en-US" sz="3200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281869"/>
            <a:ext cx="10058400" cy="4890331"/>
          </a:xfrm>
        </p:spPr>
        <p:txBody>
          <a:bodyPr/>
          <a:lstStyle/>
          <a:p>
            <a:r>
              <a:rPr lang="en-US" sz="2800" dirty="0"/>
              <a:t>In the video links below, the officer is using Effective Disapproval to address an undesirable behavior. </a:t>
            </a:r>
          </a:p>
          <a:p>
            <a:r>
              <a:rPr lang="en-US" sz="2800" dirty="0"/>
              <a:t>After viewing the video, can you identify each step of an Effective Disapproval?</a:t>
            </a:r>
          </a:p>
          <a:p>
            <a:pPr marL="0" indent="0">
              <a:buNone/>
            </a:pPr>
            <a:r>
              <a:rPr lang="en-US" dirty="0"/>
              <a:t>1) Video: Offender loss of privilege due to arguing with another person.</a:t>
            </a:r>
          </a:p>
          <a:p>
            <a:pPr marL="0" indent="0">
              <a:buNone/>
            </a:pPr>
            <a:r>
              <a:rPr lang="en-US" u="sng" dirty="0">
                <a:hlinkClick r:id="rId2"/>
              </a:rPr>
              <a:t>https://www.youtube.com/watch?v=DUww2q1S-NQ&amp;feature=youtu.be</a:t>
            </a:r>
            <a:endParaRPr lang="en-US" dirty="0"/>
          </a:p>
          <a:p>
            <a:pPr marL="0" indent="0">
              <a:buNone/>
            </a:pPr>
            <a:br>
              <a:rPr lang="en-US" dirty="0"/>
            </a:br>
            <a:r>
              <a:rPr lang="en-US" dirty="0"/>
              <a:t>2) Video: Offender not following rules. </a:t>
            </a:r>
          </a:p>
          <a:p>
            <a:pPr marL="0" indent="0">
              <a:buNone/>
            </a:pPr>
            <a:r>
              <a:rPr lang="en-US" u="sng" dirty="0">
                <a:hlinkClick r:id="rId3"/>
              </a:rPr>
              <a:t>https://www.youtube.com/watch?v=eLrbTX0fRYw&amp;feature=youtu.be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* </a:t>
            </a:r>
            <a:r>
              <a:rPr lang="en-US" sz="1200" dirty="0"/>
              <a:t>Videos are courtesy of University of Cincinnati Corrections Institute</a:t>
            </a:r>
          </a:p>
        </p:txBody>
      </p:sp>
    </p:spTree>
    <p:extLst>
      <p:ext uri="{BB962C8B-B14F-4D97-AF65-F5344CB8AC3E}">
        <p14:creationId xmlns:p14="http://schemas.microsoft.com/office/powerpoint/2010/main" val="22076892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84ACB6"/>
      </a:dk2>
      <a:lt2>
        <a:srgbClr val="EBE9DD"/>
      </a:lt2>
      <a:accent1>
        <a:srgbClr val="6F8183"/>
      </a:accent1>
      <a:accent2>
        <a:srgbClr val="967E96"/>
      </a:accent2>
      <a:accent3>
        <a:srgbClr val="CCC893"/>
      </a:accent3>
      <a:accent4>
        <a:srgbClr val="A54D74"/>
      </a:accent4>
      <a:accent5>
        <a:srgbClr val="949C6B"/>
      </a:accent5>
      <a:accent6>
        <a:srgbClr val="766A50"/>
      </a:accent6>
      <a:hlink>
        <a:srgbClr val="CC6600"/>
      </a:hlink>
      <a:folHlink>
        <a:srgbClr val="777777"/>
      </a:folHlink>
    </a:clrScheme>
    <a:fontScheme name="Wood Type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 panose="02050604050505020204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8E89CD47-BF55-4DDE-B823-2283AA7E76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44</TotalTime>
  <Words>230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Bookman Old Style</vt:lpstr>
      <vt:lpstr>Century Gothic</vt:lpstr>
      <vt:lpstr>Wingdings</vt:lpstr>
      <vt:lpstr>Wood Type</vt:lpstr>
      <vt:lpstr>JUNE 2020 EBP TIP OF THE MONTH </vt:lpstr>
      <vt:lpstr>EFFECTIVE DISAPPROVAL</vt:lpstr>
      <vt:lpstr>EFFECTIVE DISAPPROVAL: Clearly express your concern/ disapproval for a specific behavior while remaining respectful.</vt:lpstr>
      <vt:lpstr>PowerPoint Presentation</vt:lpstr>
      <vt:lpstr>EXERCISE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APRIL 2020 EBP TIP OF THE MONTH</dc:title>
  <dc:creator>please press enter</dc:creator>
  <cp:lastModifiedBy>Tatsuno, Amy K</cp:lastModifiedBy>
  <cp:revision>6</cp:revision>
  <dcterms:created xsi:type="dcterms:W3CDTF">2020-04-09T00:21:23Z</dcterms:created>
  <dcterms:modified xsi:type="dcterms:W3CDTF">2020-06-05T17:27:02Z</dcterms:modified>
</cp:coreProperties>
</file>