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8E7316-7503-41F4-B731-60378D8E4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42E0A99-DD17-4DA7-8D12-CE22B63CE5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23BD4D-4C6E-4E1E-905F-A5C16F387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036C-E0CE-480B-B883-9E08BE9B43D1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787AB44-EDA9-441A-B571-2C4810F8B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A8694DC-F8D7-4A9E-98E5-BDD6CDCC3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C44E-64F1-4C76-AB1A-A10BF821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1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E4A764-D891-49C2-B47E-055F7A65B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E81CAE4-42F6-44F5-BF1B-2096D01AD4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EC406E-3737-459B-B02F-C78901C29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036C-E0CE-480B-B883-9E08BE9B43D1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74E5E3-D8DE-4090-8BA5-3A9D8AE59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7FCF13-7EA5-47D5-83D3-2C2AEC1F5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C44E-64F1-4C76-AB1A-A10BF821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1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AF626D9-7D5B-49E9-A225-E1953CD5DA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334DCBC-9718-4DF4-8602-5B2F66B0BE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A018C8-01D5-4D73-B443-03898BA3B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036C-E0CE-480B-B883-9E08BE9B43D1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9C8B6E-8C6E-4CBA-8C2D-5D49E75EA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E657DD-C931-429E-9B20-AB15233E9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C44E-64F1-4C76-AB1A-A10BF821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5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69A07D-0F03-4AE3-B429-2B4F7D7DF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9AA14E-AF7F-41AD-BC5B-920A88A8B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460A90-9B3D-44BA-890D-B3DD14790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036C-E0CE-480B-B883-9E08BE9B43D1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C01280-C38D-40CD-B93C-ABBEDBED8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995C8A-1077-499C-B78C-71415EAE8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C44E-64F1-4C76-AB1A-A10BF821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2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D8C82E-877E-46CD-B151-57E248B8C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B27DBF1-6703-4073-B236-ADE739819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DFF363-FEFA-4DDD-9ECB-F2CE181BE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036C-E0CE-480B-B883-9E08BE9B43D1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AFA318-5618-41CF-B27B-F07AF5E9C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B24B91-6B8C-4FCC-9DFE-0B67027D1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C44E-64F1-4C76-AB1A-A10BF821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3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FF45E2-80A0-484E-AE6E-881A54F8C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F38E6C-8160-4488-92A2-EDACA4005F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B39717D-9393-4B57-A892-29D7BAB7A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EFF3D28-2632-46D1-A870-4DE0BF7D8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036C-E0CE-480B-B883-9E08BE9B43D1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4527B0A-8CC4-413B-BEE9-A7B7A0F75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A20103F-920C-4D54-99DF-20534E60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C44E-64F1-4C76-AB1A-A10BF821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0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6C56BC-CE21-418D-91E1-AE2E6CEEC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9FEF3F4-D0D1-4650-A5B9-2E3BB23EF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01AA39-8D01-448C-B605-CB559B109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4C43AF5-2862-4FDF-9740-812D2BD2C8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662F3A1-47E0-40F8-BFE6-6CBC6A39A5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856C795-29C0-4714-AE60-8811E29CB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036C-E0CE-480B-B883-9E08BE9B43D1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D8AFA8B-09CD-4E08-8726-4D957041B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B3E01E0-6743-4B1F-99FC-8F367C1E9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C44E-64F1-4C76-AB1A-A10BF821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8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4E2702-A3FF-463C-95AD-F0F28EFBA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8297138-36C2-4107-9D45-B1C2B4996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036C-E0CE-480B-B883-9E08BE9B43D1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56568E0-ECC5-40AE-AA74-9517D6E37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6944891-6B5B-4BEA-B037-6AE9BA148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C44E-64F1-4C76-AB1A-A10BF821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3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4384BD8-6337-4273-8622-9A4E7249F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036C-E0CE-480B-B883-9E08BE9B43D1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730F06B-63FD-4417-8519-3CEFCFAEB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55362E7-0845-4C46-9EC7-3113AC0B0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C44E-64F1-4C76-AB1A-A10BF821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86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1A5BBB-D4DF-4E7A-9233-124C76328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0E3B99-E988-48B2-BD0B-9EF06C5E0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22F5427-3F59-4F94-83BB-347C5E5EC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92C7773-0252-4AF7-84CE-890EBC694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036C-E0CE-480B-B883-9E08BE9B43D1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B2E4133-110A-473F-82A0-A38B1CB6E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0D9FCDB-A03C-44AC-AB44-5851B70AB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C44E-64F1-4C76-AB1A-A10BF821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405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2CC1D5-B90C-4C07-8D83-1DE6540B5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0793F34-2179-4D76-B735-99C9B7305C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DFE68EA-5972-4BD2-8EA2-8FE2460605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D4E4C45-7AD0-4B7B-B397-A216DE622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036C-E0CE-480B-B883-9E08BE9B43D1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5F786B8-D058-4575-9DF1-D83086F05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E751268-3978-48B2-95B3-AC935F040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C44E-64F1-4C76-AB1A-A10BF821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0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80E4895-D6F4-427E-AF9F-5E0F39284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6F73C01-5AA0-4CDB-863B-65323AA4C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0FE709-30F4-45CB-8F32-8293E887B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B036C-E0CE-480B-B883-9E08BE9B43D1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79AB65-FD7D-4D0A-9224-E483B6950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CFCCBD-CA1D-4D0C-9302-ABFDDFD59A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9C44E-64F1-4C76-AB1A-A10BF821E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9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daisy-flower-white-floral-blooming-25616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fish-kids-clip-art-pink-cartoon-1177215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xmlns="" id="{8B113503-73DC-4D4A-A183-7D2A3861F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2332754" y="295275"/>
            <a:ext cx="6774426" cy="65627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B0FB781-C174-410B-B694-53A13897AC5A}"/>
              </a:ext>
            </a:extLst>
          </p:cNvPr>
          <p:cNvSpPr txBox="1"/>
          <p:nvPr/>
        </p:nvSpPr>
        <p:spPr>
          <a:xfrm rot="17080103">
            <a:off x="5093070" y="1170076"/>
            <a:ext cx="21729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     </a:t>
            </a:r>
            <a:r>
              <a:rPr lang="en-US" sz="2400" b="1" dirty="0">
                <a:latin typeface="Comic Sans MS" panose="030F0702030302020204" pitchFamily="66" charset="0"/>
              </a:rPr>
              <a:t>V</a:t>
            </a:r>
            <a:r>
              <a:rPr lang="en-US" dirty="0">
                <a:latin typeface="Comic Sans MS" panose="030F0702030302020204" pitchFamily="66" charset="0"/>
              </a:rPr>
              <a:t>erbalizing Unspoken Emotion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7659B90-07E4-4935-8FC7-CCE7232FA595}"/>
              </a:ext>
            </a:extLst>
          </p:cNvPr>
          <p:cNvSpPr txBox="1"/>
          <p:nvPr/>
        </p:nvSpPr>
        <p:spPr>
          <a:xfrm>
            <a:off x="4610883" y="3352302"/>
            <a:ext cx="2206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VERDACHAM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A56B5BA-BBBA-47C3-BBE9-CD480E76F94F}"/>
              </a:ext>
            </a:extLst>
          </p:cNvPr>
          <p:cNvSpPr txBox="1"/>
          <p:nvPr/>
        </p:nvSpPr>
        <p:spPr>
          <a:xfrm rot="19333791">
            <a:off x="6633950" y="1919897"/>
            <a:ext cx="160653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E</a:t>
            </a:r>
            <a:r>
              <a:rPr lang="en-US" dirty="0">
                <a:latin typeface="Comic Sans MS" panose="030F0702030302020204" pitchFamily="66" charset="0"/>
              </a:rPr>
              <a:t>mphasizing </a:t>
            </a: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One Side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DF8C588-E909-4E2F-BE92-CC6405680A8A}"/>
              </a:ext>
            </a:extLst>
          </p:cNvPr>
          <p:cNvSpPr txBox="1"/>
          <p:nvPr/>
        </p:nvSpPr>
        <p:spPr>
          <a:xfrm rot="388739">
            <a:off x="6796953" y="3286245"/>
            <a:ext cx="21293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R</a:t>
            </a:r>
            <a:r>
              <a:rPr lang="en-US" dirty="0">
                <a:latin typeface="Comic Sans MS" panose="030F0702030302020204" pitchFamily="66" charset="0"/>
              </a:rPr>
              <a:t>eframing in a Different Light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500F5A6-F31B-42D9-8F06-28B352A65FBE}"/>
              </a:ext>
            </a:extLst>
          </p:cNvPr>
          <p:cNvSpPr txBox="1"/>
          <p:nvPr/>
        </p:nvSpPr>
        <p:spPr>
          <a:xfrm rot="1982571">
            <a:off x="6400740" y="4652474"/>
            <a:ext cx="1667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D</a:t>
            </a:r>
            <a:r>
              <a:rPr lang="en-US" dirty="0">
                <a:latin typeface="Comic Sans MS" panose="030F0702030302020204" pitchFamily="66" charset="0"/>
              </a:rPr>
              <a:t>ouble Sided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87D9BB1-13F7-457E-8C10-E20601ADDD0A}"/>
              </a:ext>
            </a:extLst>
          </p:cNvPr>
          <p:cNvSpPr txBox="1"/>
          <p:nvPr/>
        </p:nvSpPr>
        <p:spPr>
          <a:xfrm rot="4534930">
            <a:off x="5025869" y="5123776"/>
            <a:ext cx="20665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A</a:t>
            </a:r>
            <a:r>
              <a:rPr lang="en-US" dirty="0">
                <a:latin typeface="Comic Sans MS" panose="030F0702030302020204" pitchFamily="66" charset="0"/>
              </a:rPr>
              <a:t>mplification +/-</a:t>
            </a: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in Meaning or </a:t>
            </a: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Emphasis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DBBF970-BC27-411C-A3F3-806D8E8628B5}"/>
              </a:ext>
            </a:extLst>
          </p:cNvPr>
          <p:cNvSpPr txBox="1"/>
          <p:nvPr/>
        </p:nvSpPr>
        <p:spPr>
          <a:xfrm rot="18083678">
            <a:off x="3804354" y="5001070"/>
            <a:ext cx="159531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C</a:t>
            </a:r>
            <a:r>
              <a:rPr lang="en-US" dirty="0">
                <a:latin typeface="Comic Sans MS" panose="030F0702030302020204" pitchFamily="66" charset="0"/>
              </a:rPr>
              <a:t>ontinue the</a:t>
            </a: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 Paragraph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A714502-88B3-4B90-B3E3-D9F5EE025FCC}"/>
              </a:ext>
            </a:extLst>
          </p:cNvPr>
          <p:cNvSpPr txBox="1"/>
          <p:nvPr/>
        </p:nvSpPr>
        <p:spPr>
          <a:xfrm rot="20132174">
            <a:off x="2510359" y="3855987"/>
            <a:ext cx="21098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H</a:t>
            </a:r>
            <a:r>
              <a:rPr lang="en-US" dirty="0">
                <a:latin typeface="Comic Sans MS" panose="030F0702030302020204" pitchFamily="66" charset="0"/>
              </a:rPr>
              <a:t>ypothesize or</a:t>
            </a: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 Guess What they</a:t>
            </a: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 Mean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9BAFEEA-9D49-403E-9DAB-C8D44AE6DD90}"/>
              </a:ext>
            </a:extLst>
          </p:cNvPr>
          <p:cNvSpPr txBox="1"/>
          <p:nvPr/>
        </p:nvSpPr>
        <p:spPr>
          <a:xfrm rot="1459646">
            <a:off x="2885680" y="2514479"/>
            <a:ext cx="1903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A</a:t>
            </a:r>
            <a:r>
              <a:rPr lang="en-US" dirty="0">
                <a:latin typeface="Comic Sans MS" panose="030F0702030302020204" pitchFamily="66" charset="0"/>
              </a:rPr>
              <a:t>dding Content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B254A9C-517E-41DA-90CD-FA0D02E8CA9A}"/>
              </a:ext>
            </a:extLst>
          </p:cNvPr>
          <p:cNvSpPr txBox="1"/>
          <p:nvPr/>
        </p:nvSpPr>
        <p:spPr>
          <a:xfrm rot="3734119">
            <a:off x="4132305" y="1451191"/>
            <a:ext cx="136928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M</a:t>
            </a:r>
            <a:r>
              <a:rPr lang="en-US" dirty="0">
                <a:latin typeface="Comic Sans MS" panose="030F0702030302020204" pitchFamily="66" charset="0"/>
              </a:rPr>
              <a:t>etaphor </a:t>
            </a: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or Simile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C76F0F4-C6D0-4D3E-8915-E175F213D25B}"/>
              </a:ext>
            </a:extLst>
          </p:cNvPr>
          <p:cNvSpPr txBox="1"/>
          <p:nvPr/>
        </p:nvSpPr>
        <p:spPr>
          <a:xfrm>
            <a:off x="8664815" y="339078"/>
            <a:ext cx="27735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Complex</a:t>
            </a:r>
          </a:p>
          <a:p>
            <a:pPr algn="ctr"/>
            <a:r>
              <a:rPr lang="en-US" sz="3600" dirty="0">
                <a:latin typeface="Comic Sans MS" panose="030F0702030302020204" pitchFamily="66" charset="0"/>
              </a:rPr>
              <a:t> Reflections</a:t>
            </a:r>
          </a:p>
        </p:txBody>
      </p:sp>
      <p:pic>
        <p:nvPicPr>
          <p:cNvPr id="19" name="Picture 18" descr="A stop sign&#10;&#10;Description automatically generated">
            <a:extLst>
              <a:ext uri="{FF2B5EF4-FFF2-40B4-BE49-F238E27FC236}">
                <a16:creationId xmlns:a16="http://schemas.microsoft.com/office/drawing/2014/main" xmlns="" id="{E4548FCC-0BFD-4568-8A96-4063C3A5841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381" y="5861815"/>
            <a:ext cx="988786" cy="95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328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7CE4-D55F-45C3-83CC-72BBAB3DD2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2774040" y="-2619394"/>
            <a:ext cx="6643920" cy="12192000"/>
          </a:xfrm>
          <a:prstGeom prst="rect">
            <a:avLst/>
          </a:prstGeom>
        </p:spPr>
      </p:pic>
      <p:pic>
        <p:nvPicPr>
          <p:cNvPr id="11" name="Picture 10" descr="A stop sign&#10;&#10;Description automatically generated">
            <a:extLst>
              <a:ext uri="{FF2B5EF4-FFF2-40B4-BE49-F238E27FC236}">
                <a16:creationId xmlns:a16="http://schemas.microsoft.com/office/drawing/2014/main" xmlns="" id="{F0725B98-756C-4811-89F3-505B8994E7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3820" y="5851065"/>
            <a:ext cx="934412" cy="89989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0D02C3A-598B-4940-9840-03DABC1AFCBE}"/>
              </a:ext>
            </a:extLst>
          </p:cNvPr>
          <p:cNvSpPr txBox="1"/>
          <p:nvPr/>
        </p:nvSpPr>
        <p:spPr>
          <a:xfrm>
            <a:off x="9017585" y="303957"/>
            <a:ext cx="2111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COMPLEX </a:t>
            </a:r>
          </a:p>
          <a:p>
            <a:r>
              <a:rPr lang="en-US" dirty="0">
                <a:latin typeface="Comic Sans MS" panose="030F0702030302020204" pitchFamily="66" charset="0"/>
              </a:rPr>
              <a:t>    REFLECTIONS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5EB0219-48B6-46A4-884A-F4AE3DFA83E6}"/>
              </a:ext>
            </a:extLst>
          </p:cNvPr>
          <p:cNvSpPr txBox="1"/>
          <p:nvPr/>
        </p:nvSpPr>
        <p:spPr>
          <a:xfrm>
            <a:off x="8605056" y="4444207"/>
            <a:ext cx="2137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VERDACHAM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014A59D-7BD6-402E-83A6-8FA52DAFCCEB}"/>
              </a:ext>
            </a:extLst>
          </p:cNvPr>
          <p:cNvSpPr txBox="1"/>
          <p:nvPr/>
        </p:nvSpPr>
        <p:spPr>
          <a:xfrm>
            <a:off x="7082504" y="1293447"/>
            <a:ext cx="14414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V</a:t>
            </a:r>
            <a:r>
              <a:rPr lang="en-US" dirty="0">
                <a:latin typeface="Comic Sans MS" panose="030F0702030302020204" pitchFamily="66" charset="0"/>
              </a:rPr>
              <a:t>erbalizing</a:t>
            </a: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Unspoken</a:t>
            </a: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Emotion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21D6B17-41E1-477E-BA36-46B68E269F5A}"/>
              </a:ext>
            </a:extLst>
          </p:cNvPr>
          <p:cNvSpPr txBox="1"/>
          <p:nvPr/>
        </p:nvSpPr>
        <p:spPr>
          <a:xfrm>
            <a:off x="6981516" y="3107274"/>
            <a:ext cx="153760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E</a:t>
            </a:r>
            <a:r>
              <a:rPr lang="en-US" dirty="0">
                <a:latin typeface="Comic Sans MS" panose="030F0702030302020204" pitchFamily="66" charset="0"/>
              </a:rPr>
              <a:t>mphasizing</a:t>
            </a: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One Side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8B1E091-C910-4D23-8E59-3448EAA7EDF0}"/>
              </a:ext>
            </a:extLst>
          </p:cNvPr>
          <p:cNvSpPr txBox="1"/>
          <p:nvPr/>
        </p:nvSpPr>
        <p:spPr>
          <a:xfrm>
            <a:off x="6916231" y="4751167"/>
            <a:ext cx="15937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R</a:t>
            </a:r>
            <a:r>
              <a:rPr lang="en-US" dirty="0">
                <a:latin typeface="Comic Sans MS" panose="030F0702030302020204" pitchFamily="66" charset="0"/>
              </a:rPr>
              <a:t>eframing in</a:t>
            </a: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a Different </a:t>
            </a: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Light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82DCC53-EAD2-4F6B-8DB6-5FB84C59CC2A}"/>
              </a:ext>
            </a:extLst>
          </p:cNvPr>
          <p:cNvSpPr txBox="1"/>
          <p:nvPr/>
        </p:nvSpPr>
        <p:spPr>
          <a:xfrm>
            <a:off x="5961331" y="2212868"/>
            <a:ext cx="97494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D</a:t>
            </a:r>
            <a:r>
              <a:rPr lang="en-US" dirty="0">
                <a:latin typeface="Comic Sans MS" panose="030F0702030302020204" pitchFamily="66" charset="0"/>
              </a:rPr>
              <a:t>ouble</a:t>
            </a: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Sided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3143FF2E-5609-4C49-86F6-EF5C78217D93}"/>
              </a:ext>
            </a:extLst>
          </p:cNvPr>
          <p:cNvSpPr txBox="1"/>
          <p:nvPr/>
        </p:nvSpPr>
        <p:spPr>
          <a:xfrm>
            <a:off x="5471763" y="3858949"/>
            <a:ext cx="16834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A</a:t>
            </a:r>
            <a:r>
              <a:rPr lang="en-US" dirty="0">
                <a:latin typeface="Comic Sans MS" panose="030F0702030302020204" pitchFamily="66" charset="0"/>
              </a:rPr>
              <a:t>mplification</a:t>
            </a: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+/- in meaning</a:t>
            </a: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 or emphasis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44C27CE-68AB-4078-9FFE-90A1B8F3C369}"/>
              </a:ext>
            </a:extLst>
          </p:cNvPr>
          <p:cNvSpPr txBox="1"/>
          <p:nvPr/>
        </p:nvSpPr>
        <p:spPr>
          <a:xfrm>
            <a:off x="4141061" y="1612703"/>
            <a:ext cx="13372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C</a:t>
            </a:r>
            <a:r>
              <a:rPr lang="en-US" dirty="0">
                <a:latin typeface="Comic Sans MS" panose="030F0702030302020204" pitchFamily="66" charset="0"/>
              </a:rPr>
              <a:t>ontinuing</a:t>
            </a: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the</a:t>
            </a: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Paragraph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044BAA40-3DF0-4BBA-9712-6E15F9E44013}"/>
              </a:ext>
            </a:extLst>
          </p:cNvPr>
          <p:cNvSpPr txBox="1"/>
          <p:nvPr/>
        </p:nvSpPr>
        <p:spPr>
          <a:xfrm>
            <a:off x="3978938" y="3060785"/>
            <a:ext cx="18822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H</a:t>
            </a:r>
            <a:r>
              <a:rPr lang="en-US" dirty="0">
                <a:latin typeface="Comic Sans MS" panose="030F0702030302020204" pitchFamily="66" charset="0"/>
              </a:rPr>
              <a:t>ypothesize or</a:t>
            </a: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Guess What </a:t>
            </a: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They Mean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D1EEF37-04A9-4960-B5C2-3A2014E4ACC3}"/>
              </a:ext>
            </a:extLst>
          </p:cNvPr>
          <p:cNvSpPr txBox="1"/>
          <p:nvPr/>
        </p:nvSpPr>
        <p:spPr>
          <a:xfrm>
            <a:off x="4404535" y="4536540"/>
            <a:ext cx="103105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A</a:t>
            </a:r>
            <a:r>
              <a:rPr lang="en-US" dirty="0">
                <a:latin typeface="Comic Sans MS" panose="030F0702030302020204" pitchFamily="66" charset="0"/>
              </a:rPr>
              <a:t>dding</a:t>
            </a: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Content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6C5A4B55-725D-46F3-9D37-F15ECDDB268E}"/>
              </a:ext>
            </a:extLst>
          </p:cNvPr>
          <p:cNvSpPr txBox="1"/>
          <p:nvPr/>
        </p:nvSpPr>
        <p:spPr>
          <a:xfrm>
            <a:off x="2857694" y="2271028"/>
            <a:ext cx="13003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M</a:t>
            </a:r>
            <a:r>
              <a:rPr lang="en-US" dirty="0">
                <a:latin typeface="Comic Sans MS" panose="030F0702030302020204" pitchFamily="66" charset="0"/>
              </a:rPr>
              <a:t>etaphor</a:t>
            </a: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or</a:t>
            </a: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Simile</a:t>
            </a:r>
          </a:p>
        </p:txBody>
      </p:sp>
    </p:spTree>
    <p:extLst>
      <p:ext uri="{BB962C8B-B14F-4D97-AF65-F5344CB8AC3E}">
        <p14:creationId xmlns:p14="http://schemas.microsoft.com/office/powerpoint/2010/main" val="1598895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F91FEDB-A929-456E-A1F8-10B181571C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0" y="12729"/>
            <a:ext cx="12192000" cy="68452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DA08D81-0560-48A2-9057-DF98BAA5EF6D}"/>
              </a:ext>
            </a:extLst>
          </p:cNvPr>
          <p:cNvSpPr txBox="1"/>
          <p:nvPr/>
        </p:nvSpPr>
        <p:spPr>
          <a:xfrm>
            <a:off x="5352390" y="1456765"/>
            <a:ext cx="943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Double Sided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6F01444-0FB4-4938-97FF-3FDE28BCBC27}"/>
              </a:ext>
            </a:extLst>
          </p:cNvPr>
          <p:cNvSpPr txBox="1"/>
          <p:nvPr/>
        </p:nvSpPr>
        <p:spPr>
          <a:xfrm>
            <a:off x="6545631" y="1285049"/>
            <a:ext cx="21973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Verbalize an 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Unspoken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 Emotion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3B929C-A9BC-45A6-BA91-A5DCF41473EE}"/>
              </a:ext>
            </a:extLst>
          </p:cNvPr>
          <p:cNvSpPr txBox="1"/>
          <p:nvPr/>
        </p:nvSpPr>
        <p:spPr>
          <a:xfrm>
            <a:off x="6046944" y="2021656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Emphasizing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 One Side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F2185F6-6063-457E-9E37-299CFAAD0A9B}"/>
              </a:ext>
            </a:extLst>
          </p:cNvPr>
          <p:cNvSpPr txBox="1"/>
          <p:nvPr/>
        </p:nvSpPr>
        <p:spPr>
          <a:xfrm>
            <a:off x="7028007" y="3796889"/>
            <a:ext cx="13837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Reframing in a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Different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 Light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BDC0599-E016-475D-B178-E0652AF5D647}"/>
              </a:ext>
            </a:extLst>
          </p:cNvPr>
          <p:cNvSpPr txBox="1"/>
          <p:nvPr/>
        </p:nvSpPr>
        <p:spPr>
          <a:xfrm>
            <a:off x="8905420" y="209859"/>
            <a:ext cx="25218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Complex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    Reflections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72C087B-4825-4C72-BD47-912B17AB2D82}"/>
              </a:ext>
            </a:extLst>
          </p:cNvPr>
          <p:cNvSpPr txBox="1"/>
          <p:nvPr/>
        </p:nvSpPr>
        <p:spPr>
          <a:xfrm>
            <a:off x="9097780" y="4493613"/>
            <a:ext cx="213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VERDACHAM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4A9AFE9-B5CC-45CC-835E-35E9084A2C9E}"/>
              </a:ext>
            </a:extLst>
          </p:cNvPr>
          <p:cNvSpPr txBox="1"/>
          <p:nvPr/>
        </p:nvSpPr>
        <p:spPr>
          <a:xfrm>
            <a:off x="6805189" y="2630986"/>
            <a:ext cx="160653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Amplification +/-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in Meaning or 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Emphasis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06C6805-932D-4CE1-8864-C23D80C1208A}"/>
              </a:ext>
            </a:extLst>
          </p:cNvPr>
          <p:cNvSpPr txBox="1"/>
          <p:nvPr/>
        </p:nvSpPr>
        <p:spPr>
          <a:xfrm>
            <a:off x="5926257" y="3041356"/>
            <a:ext cx="12009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Continuing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the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Paragraph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4F967BD-8544-4773-8008-5FD075897364}"/>
              </a:ext>
            </a:extLst>
          </p:cNvPr>
          <p:cNvSpPr txBox="1"/>
          <p:nvPr/>
        </p:nvSpPr>
        <p:spPr>
          <a:xfrm>
            <a:off x="7295696" y="4837098"/>
            <a:ext cx="145905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Hypothesize or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Guess What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They Mean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BE43B13-A53D-4EF8-A361-AD1F090AAACE}"/>
              </a:ext>
            </a:extLst>
          </p:cNvPr>
          <p:cNvSpPr txBox="1"/>
          <p:nvPr/>
        </p:nvSpPr>
        <p:spPr>
          <a:xfrm>
            <a:off x="5498446" y="3745451"/>
            <a:ext cx="8435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Adding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Content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10F2EA01-AC8D-4397-933C-F65076C5EB9E}"/>
              </a:ext>
            </a:extLst>
          </p:cNvPr>
          <p:cNvSpPr txBox="1"/>
          <p:nvPr/>
        </p:nvSpPr>
        <p:spPr>
          <a:xfrm>
            <a:off x="5020918" y="2544876"/>
            <a:ext cx="99899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Metaphor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or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Simile</a:t>
            </a:r>
          </a:p>
        </p:txBody>
      </p:sp>
      <p:pic>
        <p:nvPicPr>
          <p:cNvPr id="22" name="Picture 21" descr="A stop sign&#10;&#10;Description automatically generated">
            <a:extLst>
              <a:ext uri="{FF2B5EF4-FFF2-40B4-BE49-F238E27FC236}">
                <a16:creationId xmlns:a16="http://schemas.microsoft.com/office/drawing/2014/main" xmlns="" id="{04E66C6A-AC5D-4580-B72E-2BE5716D70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7768" y="5686052"/>
            <a:ext cx="998991" cy="96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362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120</Words>
  <Application>Microsoft Office PowerPoint</Application>
  <PresentationFormat>Widescreen</PresentationFormat>
  <Paragraphs>72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 Sulka</dc:creator>
  <cp:lastModifiedBy>Vincent Borja</cp:lastModifiedBy>
  <cp:revision>12</cp:revision>
  <cp:lastPrinted>2019-08-21T20:16:43Z</cp:lastPrinted>
  <dcterms:created xsi:type="dcterms:W3CDTF">2019-08-07T22:23:02Z</dcterms:created>
  <dcterms:modified xsi:type="dcterms:W3CDTF">2019-08-21T20:18:14Z</dcterms:modified>
</cp:coreProperties>
</file>