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6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623F-F03E-47B7-B88D-2E58C0CBA69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0CF6-6FAA-4411-926E-9AE70AFC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Audio Example #1:</a:t>
            </a:r>
            <a:br>
              <a:rPr lang="en-US" sz="4000" dirty="0" smtClean="0"/>
            </a:br>
            <a:r>
              <a:rPr lang="en-US" sz="4000" dirty="0" smtClean="0"/>
              <a:t>Disclosing Feelings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Tape # 1 Disclosing Feelings s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3120" y="3475159"/>
            <a:ext cx="566562" cy="4873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04813" y="3602038"/>
            <a:ext cx="1449092" cy="35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70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936"/>
            <a:ext cx="10515600" cy="1735810"/>
          </a:xfr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Audio of Client Giving a Resistant Statement. See if you can give </a:t>
            </a:r>
            <a:r>
              <a:rPr lang="en-US" smtClean="0">
                <a:latin typeface="+mn-lt"/>
              </a:rPr>
              <a:t>a Disclosing </a:t>
            </a:r>
            <a:r>
              <a:rPr lang="en-US" dirty="0" smtClean="0">
                <a:latin typeface="+mn-lt"/>
              </a:rPr>
              <a:t>Feelings statement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4" name="Tape # 2 resistant clien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sp>
        <p:nvSpPr>
          <p:cNvPr id="5" name="Right Arrow 4"/>
          <p:cNvSpPr/>
          <p:nvPr/>
        </p:nvSpPr>
        <p:spPr>
          <a:xfrm>
            <a:off x="2378989" y="3757613"/>
            <a:ext cx="1472339" cy="349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22</Words>
  <Application>Microsoft Office PowerPoint</Application>
  <PresentationFormat>Widescreen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Audio Example #1: Disclosing Feelings</vt:lpstr>
      <vt:lpstr>Audio of Client Giving a Resistant Statement. See if you can give a Disclosing Feelings statement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Example #1: Disclosing Feelings</dc:title>
  <dc:creator>please press enter</dc:creator>
  <cp:lastModifiedBy>please press enter</cp:lastModifiedBy>
  <cp:revision>5</cp:revision>
  <dcterms:created xsi:type="dcterms:W3CDTF">2018-08-01T23:10:22Z</dcterms:created>
  <dcterms:modified xsi:type="dcterms:W3CDTF">2018-08-01T23:51:28Z</dcterms:modified>
</cp:coreProperties>
</file>