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E7E3A-66AF-4BAE-83C0-5F63D8E7913F}" type="doc">
      <dgm:prSet loTypeId="urn:microsoft.com/office/officeart/2008/layout/HalfCircleOrganization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19B88-F752-47A3-8985-7D7B2E61D2B2}">
      <dgm:prSet phldrT="[Text]" custT="1"/>
      <dgm:spPr/>
      <dgm:t>
        <a:bodyPr/>
        <a:lstStyle/>
        <a:p>
          <a:r>
            <a:rPr lang="en-US" sz="1800" b="0" dirty="0" smtClean="0">
              <a:latin typeface="+mj-lt"/>
              <a:cs typeface="Arial" panose="020B0604020202020204" pitchFamily="34" charset="0"/>
            </a:rPr>
            <a:t>ICIS Policy </a:t>
          </a:r>
          <a:endParaRPr lang="en-US" sz="1800" b="0" dirty="0">
            <a:latin typeface="+mj-lt"/>
            <a:cs typeface="Arial" panose="020B0604020202020204" pitchFamily="34" charset="0"/>
          </a:endParaRPr>
        </a:p>
      </dgm:t>
    </dgm:pt>
    <dgm:pt modelId="{22422563-D4FA-410A-87C1-0C12D09A9221}" type="parTrans" cxnId="{121CF25F-762C-48E2-972C-2350FBDC2BF8}">
      <dgm:prSet/>
      <dgm:spPr/>
      <dgm:t>
        <a:bodyPr/>
        <a:lstStyle/>
        <a:p>
          <a:endParaRPr lang="en-US"/>
        </a:p>
      </dgm:t>
    </dgm:pt>
    <dgm:pt modelId="{EF8B082A-57B8-48F3-9280-15FA5A9A27E3}" type="sibTrans" cxnId="{121CF25F-762C-48E2-972C-2350FBDC2BF8}">
      <dgm:prSet/>
      <dgm:spPr/>
      <dgm:t>
        <a:bodyPr/>
        <a:lstStyle/>
        <a:p>
          <a:endParaRPr lang="en-US"/>
        </a:p>
      </dgm:t>
    </dgm:pt>
    <dgm:pt modelId="{DFF25560-6DEC-4FAB-849B-CD54F238F648}">
      <dgm:prSet custT="1"/>
      <dgm:spPr/>
      <dgm:t>
        <a:bodyPr/>
        <a:lstStyle/>
        <a:p>
          <a:r>
            <a:rPr lang="en-US" sz="1800" b="0" dirty="0" smtClean="0">
              <a:latin typeface="+mj-lt"/>
              <a:cs typeface="Arial" panose="020B0604020202020204" pitchFamily="34" charset="0"/>
            </a:rPr>
            <a:t>Working Group</a:t>
          </a:r>
          <a:endParaRPr lang="en-US" sz="1800" b="0" dirty="0">
            <a:latin typeface="+mj-lt"/>
            <a:cs typeface="Arial" panose="020B0604020202020204" pitchFamily="34" charset="0"/>
          </a:endParaRPr>
        </a:p>
      </dgm:t>
    </dgm:pt>
    <dgm:pt modelId="{ADA9DD63-8979-49FA-80AB-9A9968ACF45D}" type="sibTrans" cxnId="{30E02E0D-B9C8-4BF0-B729-030966AA4A60}">
      <dgm:prSet/>
      <dgm:spPr/>
      <dgm:t>
        <a:bodyPr/>
        <a:lstStyle/>
        <a:p>
          <a:endParaRPr lang="en-US"/>
        </a:p>
      </dgm:t>
    </dgm:pt>
    <dgm:pt modelId="{7B522F51-7381-428D-AE4F-706E201FB4BA}" type="parTrans" cxnId="{30E02E0D-B9C8-4BF0-B729-030966AA4A60}">
      <dgm:prSet/>
      <dgm:spPr/>
      <dgm:t>
        <a:bodyPr/>
        <a:lstStyle/>
        <a:p>
          <a:endParaRPr lang="en-US"/>
        </a:p>
      </dgm:t>
    </dgm:pt>
    <dgm:pt modelId="{96B07F56-A5BD-4B03-A4A4-199C6E151F14}">
      <dgm:prSet/>
      <dgm:spPr/>
      <dgm:t>
        <a:bodyPr/>
        <a:lstStyle/>
        <a:p>
          <a:r>
            <a:rPr lang="en-US" dirty="0" smtClean="0"/>
            <a:t>Programs Sub-Committee</a:t>
          </a:r>
          <a:endParaRPr lang="en-US" dirty="0"/>
        </a:p>
      </dgm:t>
    </dgm:pt>
    <dgm:pt modelId="{D1837C03-E880-472E-A203-CAF28FEC0D45}" type="sibTrans" cxnId="{354014B1-44EA-4E0C-8AAD-D214076A6036}">
      <dgm:prSet/>
      <dgm:spPr/>
      <dgm:t>
        <a:bodyPr/>
        <a:lstStyle/>
        <a:p>
          <a:endParaRPr lang="en-US"/>
        </a:p>
      </dgm:t>
    </dgm:pt>
    <dgm:pt modelId="{E71E6946-3232-417D-AB3F-60E52C35FB6F}" type="parTrans" cxnId="{354014B1-44EA-4E0C-8AAD-D214076A6036}">
      <dgm:prSet/>
      <dgm:spPr/>
      <dgm:t>
        <a:bodyPr/>
        <a:lstStyle/>
        <a:p>
          <a:endParaRPr lang="en-US"/>
        </a:p>
      </dgm:t>
    </dgm:pt>
    <dgm:pt modelId="{2DAE19CC-ED35-487D-B9FD-0600B10564ED}">
      <dgm:prSet/>
      <dgm:spPr/>
      <dgm:t>
        <a:bodyPr/>
        <a:lstStyle/>
        <a:p>
          <a:r>
            <a:rPr lang="en-US" dirty="0" smtClean="0"/>
            <a:t>Training Sub-Committee</a:t>
          </a:r>
          <a:endParaRPr lang="en-US" dirty="0"/>
        </a:p>
      </dgm:t>
    </dgm:pt>
    <dgm:pt modelId="{3CA72EEE-05A2-4A6F-9713-26FE0889AC14}" type="parTrans" cxnId="{01D5C54E-EECD-42A1-9304-C137BF9399FC}">
      <dgm:prSet/>
      <dgm:spPr/>
      <dgm:t>
        <a:bodyPr/>
        <a:lstStyle/>
        <a:p>
          <a:endParaRPr lang="en-US"/>
        </a:p>
      </dgm:t>
    </dgm:pt>
    <dgm:pt modelId="{0A1717B5-818D-4494-8577-58589E03C98C}" type="sibTrans" cxnId="{01D5C54E-EECD-42A1-9304-C137BF9399FC}">
      <dgm:prSet/>
      <dgm:spPr/>
      <dgm:t>
        <a:bodyPr/>
        <a:lstStyle/>
        <a:p>
          <a:endParaRPr lang="en-US"/>
        </a:p>
      </dgm:t>
    </dgm:pt>
    <dgm:pt modelId="{30382C6C-35AE-4AE0-8943-A4C01C47EEBD}">
      <dgm:prSet/>
      <dgm:spPr/>
      <dgm:t>
        <a:bodyPr/>
        <a:lstStyle/>
        <a:p>
          <a:r>
            <a:rPr lang="en-US" dirty="0" smtClean="0"/>
            <a:t>CPC Coordinating Committee</a:t>
          </a:r>
          <a:endParaRPr lang="en-US" dirty="0"/>
        </a:p>
      </dgm:t>
    </dgm:pt>
    <dgm:pt modelId="{A3DEE99D-B8D0-49E4-8194-BEBE56BE671B}" type="parTrans" cxnId="{5236C90A-8E45-46EF-B6D1-9F760F431325}">
      <dgm:prSet/>
      <dgm:spPr/>
      <dgm:t>
        <a:bodyPr/>
        <a:lstStyle/>
        <a:p>
          <a:endParaRPr lang="en-US"/>
        </a:p>
      </dgm:t>
    </dgm:pt>
    <dgm:pt modelId="{9EF87F41-F35B-44C2-B1B7-6A5BEF5D1B43}" type="sibTrans" cxnId="{5236C90A-8E45-46EF-B6D1-9F760F431325}">
      <dgm:prSet/>
      <dgm:spPr/>
      <dgm:t>
        <a:bodyPr/>
        <a:lstStyle/>
        <a:p>
          <a:endParaRPr lang="en-US"/>
        </a:p>
      </dgm:t>
    </dgm:pt>
    <dgm:pt modelId="{86F49274-166F-458E-A35E-89CABBDF8BF2}">
      <dgm:prSet/>
      <dgm:spPr/>
      <dgm:t>
        <a:bodyPr/>
        <a:lstStyle/>
        <a:p>
          <a:r>
            <a:rPr lang="en-US" dirty="0" smtClean="0"/>
            <a:t>Research Sub-Committee</a:t>
          </a:r>
          <a:endParaRPr lang="en-US" dirty="0"/>
        </a:p>
      </dgm:t>
    </dgm:pt>
    <dgm:pt modelId="{1C0DCC7E-4647-44BB-9BD4-5CD1BABD2F5E}" type="sibTrans" cxnId="{415E8FDA-DFC6-4CF6-A82B-FAB4C16C861B}">
      <dgm:prSet/>
      <dgm:spPr/>
      <dgm:t>
        <a:bodyPr/>
        <a:lstStyle/>
        <a:p>
          <a:endParaRPr lang="en-US"/>
        </a:p>
      </dgm:t>
    </dgm:pt>
    <dgm:pt modelId="{C947C0C8-1A4E-4B79-B46E-612ACC1F6317}" type="parTrans" cxnId="{415E8FDA-DFC6-4CF6-A82B-FAB4C16C861B}">
      <dgm:prSet/>
      <dgm:spPr/>
      <dgm:t>
        <a:bodyPr/>
        <a:lstStyle/>
        <a:p>
          <a:endParaRPr lang="en-US"/>
        </a:p>
      </dgm:t>
    </dgm:pt>
    <dgm:pt modelId="{4CF30E28-7706-4AE5-A18A-60575C25595A}">
      <dgm:prSet/>
      <dgm:spPr/>
      <dgm:t>
        <a:bodyPr/>
        <a:lstStyle/>
        <a:p>
          <a:r>
            <a:rPr lang="en-US" dirty="0" smtClean="0"/>
            <a:t>Sub-Policy</a:t>
          </a:r>
          <a:endParaRPr lang="en-US" dirty="0"/>
        </a:p>
      </dgm:t>
    </dgm:pt>
    <dgm:pt modelId="{D2C24007-0579-4136-BB2F-8099FCCA5EED}" type="sibTrans" cxnId="{0CF9BC29-9BB1-4A83-B143-F1E2BC6F7971}">
      <dgm:prSet/>
      <dgm:spPr/>
      <dgm:t>
        <a:bodyPr/>
        <a:lstStyle/>
        <a:p>
          <a:endParaRPr lang="en-US"/>
        </a:p>
      </dgm:t>
    </dgm:pt>
    <dgm:pt modelId="{90550ABF-3D2E-406F-B0E6-5827B2163B24}" type="parTrans" cxnId="{0CF9BC29-9BB1-4A83-B143-F1E2BC6F7971}">
      <dgm:prSet/>
      <dgm:spPr/>
      <dgm:t>
        <a:bodyPr/>
        <a:lstStyle/>
        <a:p>
          <a:endParaRPr lang="en-US"/>
        </a:p>
      </dgm:t>
    </dgm:pt>
    <dgm:pt modelId="{5B0642C2-0132-45CF-AFDF-4411B6CC0F59}" type="pres">
      <dgm:prSet presAssocID="{D47E7E3A-66AF-4BAE-83C0-5F63D8E7913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8FB53D-1BAA-47E7-B257-B4893B66BFA6}" type="pres">
      <dgm:prSet presAssocID="{00519B88-F752-47A3-8985-7D7B2E61D2B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4878FF-4864-4022-A194-88CD44972337}" type="pres">
      <dgm:prSet presAssocID="{00519B88-F752-47A3-8985-7D7B2E61D2B2}" presName="rootComposite1" presStyleCnt="0"/>
      <dgm:spPr/>
      <dgm:t>
        <a:bodyPr/>
        <a:lstStyle/>
        <a:p>
          <a:endParaRPr lang="en-US"/>
        </a:p>
      </dgm:t>
    </dgm:pt>
    <dgm:pt modelId="{6A894861-1336-4BDD-9613-A96165F3E593}" type="pres">
      <dgm:prSet presAssocID="{00519B88-F752-47A3-8985-7D7B2E61D2B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E26DF-1650-4176-BF1F-8F91EF370643}" type="pres">
      <dgm:prSet presAssocID="{00519B88-F752-47A3-8985-7D7B2E61D2B2}" presName="topArc1" presStyleLbl="parChTrans1D1" presStyleIdx="0" presStyleCnt="14"/>
      <dgm:spPr/>
      <dgm:t>
        <a:bodyPr/>
        <a:lstStyle/>
        <a:p>
          <a:endParaRPr lang="en-US"/>
        </a:p>
      </dgm:t>
    </dgm:pt>
    <dgm:pt modelId="{CF805EC2-93F6-4C3C-92FC-24AF186BC30A}" type="pres">
      <dgm:prSet presAssocID="{00519B88-F752-47A3-8985-7D7B2E61D2B2}" presName="bottomArc1" presStyleLbl="parChTrans1D1" presStyleIdx="1" presStyleCnt="14"/>
      <dgm:spPr/>
      <dgm:t>
        <a:bodyPr/>
        <a:lstStyle/>
        <a:p>
          <a:endParaRPr lang="en-US"/>
        </a:p>
      </dgm:t>
    </dgm:pt>
    <dgm:pt modelId="{20D2FF17-399D-4C21-A89F-39B412B96094}" type="pres">
      <dgm:prSet presAssocID="{00519B88-F752-47A3-8985-7D7B2E61D2B2}" presName="topConnNode1" presStyleLbl="node1" presStyleIdx="0" presStyleCnt="0"/>
      <dgm:spPr/>
      <dgm:t>
        <a:bodyPr/>
        <a:lstStyle/>
        <a:p>
          <a:endParaRPr lang="en-US"/>
        </a:p>
      </dgm:t>
    </dgm:pt>
    <dgm:pt modelId="{1688B7F1-9D3F-43FC-ABA5-6F907BE1579E}" type="pres">
      <dgm:prSet presAssocID="{00519B88-F752-47A3-8985-7D7B2E61D2B2}" presName="hierChild2" presStyleCnt="0"/>
      <dgm:spPr/>
      <dgm:t>
        <a:bodyPr/>
        <a:lstStyle/>
        <a:p>
          <a:endParaRPr lang="en-US"/>
        </a:p>
      </dgm:t>
    </dgm:pt>
    <dgm:pt modelId="{A91C3DC9-F2B4-4E9A-8D36-1B560380116A}" type="pres">
      <dgm:prSet presAssocID="{7B522F51-7381-428D-AE4F-706E201FB4BA}" presName="Name28" presStyleLbl="parChTrans1D2" presStyleIdx="0" presStyleCnt="1"/>
      <dgm:spPr/>
      <dgm:t>
        <a:bodyPr/>
        <a:lstStyle/>
        <a:p>
          <a:endParaRPr lang="en-US"/>
        </a:p>
      </dgm:t>
    </dgm:pt>
    <dgm:pt modelId="{50201DFD-151A-4B0F-8192-7A85F4890F1C}" type="pres">
      <dgm:prSet presAssocID="{DFF25560-6DEC-4FAB-849B-CD54F238F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CED36C1-D056-4EF7-A8A0-7FB1A36C7894}" type="pres">
      <dgm:prSet presAssocID="{DFF25560-6DEC-4FAB-849B-CD54F238F648}" presName="rootComposite2" presStyleCnt="0"/>
      <dgm:spPr/>
      <dgm:t>
        <a:bodyPr/>
        <a:lstStyle/>
        <a:p>
          <a:endParaRPr lang="en-US"/>
        </a:p>
      </dgm:t>
    </dgm:pt>
    <dgm:pt modelId="{B606B5AC-F5FE-428B-A449-0CCC2A4C35AF}" type="pres">
      <dgm:prSet presAssocID="{DFF25560-6DEC-4FAB-849B-CD54F238F6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280FDF-4757-4B78-8CA9-BAE755735D7A}" type="pres">
      <dgm:prSet presAssocID="{DFF25560-6DEC-4FAB-849B-CD54F238F648}" presName="topArc2" presStyleLbl="parChTrans1D1" presStyleIdx="2" presStyleCnt="14"/>
      <dgm:spPr/>
      <dgm:t>
        <a:bodyPr/>
        <a:lstStyle/>
        <a:p>
          <a:endParaRPr lang="en-US"/>
        </a:p>
      </dgm:t>
    </dgm:pt>
    <dgm:pt modelId="{99133202-BFDB-4A26-8B9C-E20912561F72}" type="pres">
      <dgm:prSet presAssocID="{DFF25560-6DEC-4FAB-849B-CD54F238F648}" presName="bottomArc2" presStyleLbl="parChTrans1D1" presStyleIdx="3" presStyleCnt="14"/>
      <dgm:spPr/>
      <dgm:t>
        <a:bodyPr/>
        <a:lstStyle/>
        <a:p>
          <a:endParaRPr lang="en-US"/>
        </a:p>
      </dgm:t>
    </dgm:pt>
    <dgm:pt modelId="{0C16A849-F981-45C4-AC7A-4CBDA6E7D7CA}" type="pres">
      <dgm:prSet presAssocID="{DFF25560-6DEC-4FAB-849B-CD54F238F648}" presName="topConnNode2" presStyleLbl="node2" presStyleIdx="0" presStyleCnt="0"/>
      <dgm:spPr/>
      <dgm:t>
        <a:bodyPr/>
        <a:lstStyle/>
        <a:p>
          <a:endParaRPr lang="en-US"/>
        </a:p>
      </dgm:t>
    </dgm:pt>
    <dgm:pt modelId="{03F862ED-E932-499F-91A2-1CFD4D7E310A}" type="pres">
      <dgm:prSet presAssocID="{DFF25560-6DEC-4FAB-849B-CD54F238F648}" presName="hierChild4" presStyleCnt="0"/>
      <dgm:spPr/>
      <dgm:t>
        <a:bodyPr/>
        <a:lstStyle/>
        <a:p>
          <a:endParaRPr lang="en-US"/>
        </a:p>
      </dgm:t>
    </dgm:pt>
    <dgm:pt modelId="{A3E40F4D-07FF-4F26-AF6B-3B11469D2B91}" type="pres">
      <dgm:prSet presAssocID="{E71E6946-3232-417D-AB3F-60E52C35FB6F}" presName="Name28" presStyleLbl="parChTrans1D3" presStyleIdx="0" presStyleCnt="4"/>
      <dgm:spPr/>
      <dgm:t>
        <a:bodyPr/>
        <a:lstStyle/>
        <a:p>
          <a:endParaRPr lang="en-US"/>
        </a:p>
      </dgm:t>
    </dgm:pt>
    <dgm:pt modelId="{99788545-BF4B-4A98-BBCB-44AC285C1B80}" type="pres">
      <dgm:prSet presAssocID="{96B07F56-A5BD-4B03-A4A4-199C6E151F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9BDC575-0C78-47C5-84F6-5FABB23BA161}" type="pres">
      <dgm:prSet presAssocID="{96B07F56-A5BD-4B03-A4A4-199C6E151F14}" presName="rootComposite2" presStyleCnt="0"/>
      <dgm:spPr/>
      <dgm:t>
        <a:bodyPr/>
        <a:lstStyle/>
        <a:p>
          <a:endParaRPr lang="en-US"/>
        </a:p>
      </dgm:t>
    </dgm:pt>
    <dgm:pt modelId="{0175EB87-063E-4023-8967-862A9299C10A}" type="pres">
      <dgm:prSet presAssocID="{96B07F56-A5BD-4B03-A4A4-199C6E151F1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2EBB2E-953F-4319-A460-862C51F46FCC}" type="pres">
      <dgm:prSet presAssocID="{96B07F56-A5BD-4B03-A4A4-199C6E151F14}" presName="topArc2" presStyleLbl="parChTrans1D1" presStyleIdx="4" presStyleCnt="14"/>
      <dgm:spPr/>
      <dgm:t>
        <a:bodyPr/>
        <a:lstStyle/>
        <a:p>
          <a:endParaRPr lang="en-US"/>
        </a:p>
      </dgm:t>
    </dgm:pt>
    <dgm:pt modelId="{07CCB722-A251-480F-B171-1261B0162DBA}" type="pres">
      <dgm:prSet presAssocID="{96B07F56-A5BD-4B03-A4A4-199C6E151F14}" presName="bottomArc2" presStyleLbl="parChTrans1D1" presStyleIdx="5" presStyleCnt="14"/>
      <dgm:spPr/>
      <dgm:t>
        <a:bodyPr/>
        <a:lstStyle/>
        <a:p>
          <a:endParaRPr lang="en-US"/>
        </a:p>
      </dgm:t>
    </dgm:pt>
    <dgm:pt modelId="{38779232-E485-4D26-8EAA-3B6FDACBE303}" type="pres">
      <dgm:prSet presAssocID="{96B07F56-A5BD-4B03-A4A4-199C6E151F14}" presName="topConnNode2" presStyleLbl="node3" presStyleIdx="0" presStyleCnt="0"/>
      <dgm:spPr/>
      <dgm:t>
        <a:bodyPr/>
        <a:lstStyle/>
        <a:p>
          <a:endParaRPr lang="en-US"/>
        </a:p>
      </dgm:t>
    </dgm:pt>
    <dgm:pt modelId="{FDC521BF-D1F2-431B-B4E5-C29DFEA0D8A3}" type="pres">
      <dgm:prSet presAssocID="{96B07F56-A5BD-4B03-A4A4-199C6E151F14}" presName="hierChild4" presStyleCnt="0"/>
      <dgm:spPr/>
      <dgm:t>
        <a:bodyPr/>
        <a:lstStyle/>
        <a:p>
          <a:endParaRPr lang="en-US"/>
        </a:p>
      </dgm:t>
    </dgm:pt>
    <dgm:pt modelId="{DF08B6B8-EB3A-44E3-9346-F0112768C818}" type="pres">
      <dgm:prSet presAssocID="{A3DEE99D-B8D0-49E4-8194-BEBE56BE671B}" presName="Name28" presStyleLbl="parChTrans1D4" presStyleIdx="0" presStyleCnt="1"/>
      <dgm:spPr/>
      <dgm:t>
        <a:bodyPr/>
        <a:lstStyle/>
        <a:p>
          <a:endParaRPr lang="en-US"/>
        </a:p>
      </dgm:t>
    </dgm:pt>
    <dgm:pt modelId="{105BB802-2D99-40EB-AADF-1EAB1FAC646E}" type="pres">
      <dgm:prSet presAssocID="{30382C6C-35AE-4AE0-8943-A4C01C47EE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449842B-0FE8-4F66-B6B3-299AB7246D67}" type="pres">
      <dgm:prSet presAssocID="{30382C6C-35AE-4AE0-8943-A4C01C47EEBD}" presName="rootComposite2" presStyleCnt="0"/>
      <dgm:spPr/>
      <dgm:t>
        <a:bodyPr/>
        <a:lstStyle/>
        <a:p>
          <a:endParaRPr lang="en-US"/>
        </a:p>
      </dgm:t>
    </dgm:pt>
    <dgm:pt modelId="{19556690-221B-45D7-A01E-8CECFC815E41}" type="pres">
      <dgm:prSet presAssocID="{30382C6C-35AE-4AE0-8943-A4C01C47EEB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3F7BA-5DA8-44FE-86CF-51016CFDE4D4}" type="pres">
      <dgm:prSet presAssocID="{30382C6C-35AE-4AE0-8943-A4C01C47EEBD}" presName="topArc2" presStyleLbl="parChTrans1D1" presStyleIdx="6" presStyleCnt="14"/>
      <dgm:spPr/>
      <dgm:t>
        <a:bodyPr/>
        <a:lstStyle/>
        <a:p>
          <a:endParaRPr lang="en-US"/>
        </a:p>
      </dgm:t>
    </dgm:pt>
    <dgm:pt modelId="{36DAB9A3-6517-4846-B582-0C69EC17BAEB}" type="pres">
      <dgm:prSet presAssocID="{30382C6C-35AE-4AE0-8943-A4C01C47EEBD}" presName="bottomArc2" presStyleLbl="parChTrans1D1" presStyleIdx="7" presStyleCnt="14"/>
      <dgm:spPr/>
      <dgm:t>
        <a:bodyPr/>
        <a:lstStyle/>
        <a:p>
          <a:endParaRPr lang="en-US"/>
        </a:p>
      </dgm:t>
    </dgm:pt>
    <dgm:pt modelId="{F230AE5F-AA41-4BB1-B4D9-16A49838EB5C}" type="pres">
      <dgm:prSet presAssocID="{30382C6C-35AE-4AE0-8943-A4C01C47EEBD}" presName="topConnNode2" presStyleLbl="node4" presStyleIdx="0" presStyleCnt="0"/>
      <dgm:spPr/>
      <dgm:t>
        <a:bodyPr/>
        <a:lstStyle/>
        <a:p>
          <a:endParaRPr lang="en-US"/>
        </a:p>
      </dgm:t>
    </dgm:pt>
    <dgm:pt modelId="{04E0D133-4D45-40D5-827E-49691574FA4E}" type="pres">
      <dgm:prSet presAssocID="{30382C6C-35AE-4AE0-8943-A4C01C47EEBD}" presName="hierChild4" presStyleCnt="0"/>
      <dgm:spPr/>
      <dgm:t>
        <a:bodyPr/>
        <a:lstStyle/>
        <a:p>
          <a:endParaRPr lang="en-US"/>
        </a:p>
      </dgm:t>
    </dgm:pt>
    <dgm:pt modelId="{651E3DB1-5767-4F29-9E13-7551011D0025}" type="pres">
      <dgm:prSet presAssocID="{30382C6C-35AE-4AE0-8943-A4C01C47EEBD}" presName="hierChild5" presStyleCnt="0"/>
      <dgm:spPr/>
      <dgm:t>
        <a:bodyPr/>
        <a:lstStyle/>
        <a:p>
          <a:endParaRPr lang="en-US"/>
        </a:p>
      </dgm:t>
    </dgm:pt>
    <dgm:pt modelId="{900175F3-0B52-449D-99FD-66B41888F7A0}" type="pres">
      <dgm:prSet presAssocID="{96B07F56-A5BD-4B03-A4A4-199C6E151F14}" presName="hierChild5" presStyleCnt="0"/>
      <dgm:spPr/>
      <dgm:t>
        <a:bodyPr/>
        <a:lstStyle/>
        <a:p>
          <a:endParaRPr lang="en-US"/>
        </a:p>
      </dgm:t>
    </dgm:pt>
    <dgm:pt modelId="{259FAF84-E355-45E8-BAF8-F1628FF59C19}" type="pres">
      <dgm:prSet presAssocID="{3CA72EEE-05A2-4A6F-9713-26FE0889AC14}" presName="Name28" presStyleLbl="parChTrans1D3" presStyleIdx="1" presStyleCnt="4"/>
      <dgm:spPr/>
      <dgm:t>
        <a:bodyPr/>
        <a:lstStyle/>
        <a:p>
          <a:endParaRPr lang="en-US"/>
        </a:p>
      </dgm:t>
    </dgm:pt>
    <dgm:pt modelId="{AEC6F96E-705D-435B-94BC-CEB0B37B7E4C}" type="pres">
      <dgm:prSet presAssocID="{2DAE19CC-ED35-487D-B9FD-0600B10564E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04CF5D1-66EE-4A6A-B06A-4B6810B9C456}" type="pres">
      <dgm:prSet presAssocID="{2DAE19CC-ED35-487D-B9FD-0600B10564ED}" presName="rootComposite2" presStyleCnt="0"/>
      <dgm:spPr/>
      <dgm:t>
        <a:bodyPr/>
        <a:lstStyle/>
        <a:p>
          <a:endParaRPr lang="en-US"/>
        </a:p>
      </dgm:t>
    </dgm:pt>
    <dgm:pt modelId="{1B3FDC35-9C68-4B46-8E1B-A48AC159A49C}" type="pres">
      <dgm:prSet presAssocID="{2DAE19CC-ED35-487D-B9FD-0600B10564E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BCD6CE-9456-472B-89CE-D4A7A04900A5}" type="pres">
      <dgm:prSet presAssocID="{2DAE19CC-ED35-487D-B9FD-0600B10564ED}" presName="topArc2" presStyleLbl="parChTrans1D1" presStyleIdx="8" presStyleCnt="14"/>
      <dgm:spPr/>
      <dgm:t>
        <a:bodyPr/>
        <a:lstStyle/>
        <a:p>
          <a:endParaRPr lang="en-US"/>
        </a:p>
      </dgm:t>
    </dgm:pt>
    <dgm:pt modelId="{4735B2D4-9565-408B-85C5-F5F20C211468}" type="pres">
      <dgm:prSet presAssocID="{2DAE19CC-ED35-487D-B9FD-0600B10564ED}" presName="bottomArc2" presStyleLbl="parChTrans1D1" presStyleIdx="9" presStyleCnt="14"/>
      <dgm:spPr/>
      <dgm:t>
        <a:bodyPr/>
        <a:lstStyle/>
        <a:p>
          <a:endParaRPr lang="en-US"/>
        </a:p>
      </dgm:t>
    </dgm:pt>
    <dgm:pt modelId="{CA05269E-1DD9-4CD5-8BBE-249B93C27593}" type="pres">
      <dgm:prSet presAssocID="{2DAE19CC-ED35-487D-B9FD-0600B10564ED}" presName="topConnNode2" presStyleLbl="node3" presStyleIdx="0" presStyleCnt="0"/>
      <dgm:spPr/>
      <dgm:t>
        <a:bodyPr/>
        <a:lstStyle/>
        <a:p>
          <a:endParaRPr lang="en-US"/>
        </a:p>
      </dgm:t>
    </dgm:pt>
    <dgm:pt modelId="{A194E9F1-59BD-45C9-AAC6-5F22B687355B}" type="pres">
      <dgm:prSet presAssocID="{2DAE19CC-ED35-487D-B9FD-0600B10564ED}" presName="hierChild4" presStyleCnt="0"/>
      <dgm:spPr/>
      <dgm:t>
        <a:bodyPr/>
        <a:lstStyle/>
        <a:p>
          <a:endParaRPr lang="en-US"/>
        </a:p>
      </dgm:t>
    </dgm:pt>
    <dgm:pt modelId="{6618E336-65E3-43EA-8728-9D819B245273}" type="pres">
      <dgm:prSet presAssocID="{2DAE19CC-ED35-487D-B9FD-0600B10564ED}" presName="hierChild5" presStyleCnt="0"/>
      <dgm:spPr/>
      <dgm:t>
        <a:bodyPr/>
        <a:lstStyle/>
        <a:p>
          <a:endParaRPr lang="en-US"/>
        </a:p>
      </dgm:t>
    </dgm:pt>
    <dgm:pt modelId="{EB2C8FF4-CDEA-4D35-A485-D7596BFE6438}" type="pres">
      <dgm:prSet presAssocID="{C947C0C8-1A4E-4B79-B46E-612ACC1F6317}" presName="Name28" presStyleLbl="parChTrans1D3" presStyleIdx="2" presStyleCnt="4"/>
      <dgm:spPr/>
      <dgm:t>
        <a:bodyPr/>
        <a:lstStyle/>
        <a:p>
          <a:endParaRPr lang="en-US"/>
        </a:p>
      </dgm:t>
    </dgm:pt>
    <dgm:pt modelId="{E2F21C73-DDFB-4DC7-8EBE-17137AA86312}" type="pres">
      <dgm:prSet presAssocID="{86F49274-166F-458E-A35E-89CABBDF8B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2DA0DB4-99C6-4A07-B828-B670E0B16D4B}" type="pres">
      <dgm:prSet presAssocID="{86F49274-166F-458E-A35E-89CABBDF8BF2}" presName="rootComposite2" presStyleCnt="0"/>
      <dgm:spPr/>
      <dgm:t>
        <a:bodyPr/>
        <a:lstStyle/>
        <a:p>
          <a:endParaRPr lang="en-US"/>
        </a:p>
      </dgm:t>
    </dgm:pt>
    <dgm:pt modelId="{63A954BD-BAE3-43BF-82B9-DA0BDDD22A83}" type="pres">
      <dgm:prSet presAssocID="{86F49274-166F-458E-A35E-89CABBDF8BF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506EE-A804-4817-B35C-431EB1BC6F09}" type="pres">
      <dgm:prSet presAssocID="{86F49274-166F-458E-A35E-89CABBDF8BF2}" presName="topArc2" presStyleLbl="parChTrans1D1" presStyleIdx="10" presStyleCnt="14"/>
      <dgm:spPr/>
      <dgm:t>
        <a:bodyPr/>
        <a:lstStyle/>
        <a:p>
          <a:endParaRPr lang="en-US"/>
        </a:p>
      </dgm:t>
    </dgm:pt>
    <dgm:pt modelId="{8282F2CF-B0A7-4338-BDFE-EE9CCAACC7EF}" type="pres">
      <dgm:prSet presAssocID="{86F49274-166F-458E-A35E-89CABBDF8BF2}" presName="bottomArc2" presStyleLbl="parChTrans1D1" presStyleIdx="11" presStyleCnt="14"/>
      <dgm:spPr/>
      <dgm:t>
        <a:bodyPr/>
        <a:lstStyle/>
        <a:p>
          <a:endParaRPr lang="en-US"/>
        </a:p>
      </dgm:t>
    </dgm:pt>
    <dgm:pt modelId="{8760F4DC-2B19-473F-BAAC-7300031F2FA1}" type="pres">
      <dgm:prSet presAssocID="{86F49274-166F-458E-A35E-89CABBDF8BF2}" presName="topConnNode2" presStyleLbl="node3" presStyleIdx="0" presStyleCnt="0"/>
      <dgm:spPr/>
      <dgm:t>
        <a:bodyPr/>
        <a:lstStyle/>
        <a:p>
          <a:endParaRPr lang="en-US"/>
        </a:p>
      </dgm:t>
    </dgm:pt>
    <dgm:pt modelId="{C6B33853-9CB6-47DB-9D09-7457E9700226}" type="pres">
      <dgm:prSet presAssocID="{86F49274-166F-458E-A35E-89CABBDF8BF2}" presName="hierChild4" presStyleCnt="0"/>
      <dgm:spPr/>
      <dgm:t>
        <a:bodyPr/>
        <a:lstStyle/>
        <a:p>
          <a:endParaRPr lang="en-US"/>
        </a:p>
      </dgm:t>
    </dgm:pt>
    <dgm:pt modelId="{587F2A88-19F1-4EE2-A832-36174B84F064}" type="pres">
      <dgm:prSet presAssocID="{86F49274-166F-458E-A35E-89CABBDF8BF2}" presName="hierChild5" presStyleCnt="0"/>
      <dgm:spPr/>
      <dgm:t>
        <a:bodyPr/>
        <a:lstStyle/>
        <a:p>
          <a:endParaRPr lang="en-US"/>
        </a:p>
      </dgm:t>
    </dgm:pt>
    <dgm:pt modelId="{E1BB62CA-32DA-478B-B8ED-A676AA908DC1}" type="pres">
      <dgm:prSet presAssocID="{90550ABF-3D2E-406F-B0E6-5827B2163B24}" presName="Name28" presStyleLbl="parChTrans1D3" presStyleIdx="3" presStyleCnt="4"/>
      <dgm:spPr/>
      <dgm:t>
        <a:bodyPr/>
        <a:lstStyle/>
        <a:p>
          <a:endParaRPr lang="en-US"/>
        </a:p>
      </dgm:t>
    </dgm:pt>
    <dgm:pt modelId="{3860B180-7337-4E1B-869C-4DA2889F7C60}" type="pres">
      <dgm:prSet presAssocID="{4CF30E28-7706-4AE5-A18A-60575C25595A}" presName="hierRoot2" presStyleCnt="0">
        <dgm:presLayoutVars>
          <dgm:hierBranch val="init"/>
        </dgm:presLayoutVars>
      </dgm:prSet>
      <dgm:spPr/>
    </dgm:pt>
    <dgm:pt modelId="{24454500-B3FB-486A-B280-0824CB1B1631}" type="pres">
      <dgm:prSet presAssocID="{4CF30E28-7706-4AE5-A18A-60575C25595A}" presName="rootComposite2" presStyleCnt="0"/>
      <dgm:spPr/>
    </dgm:pt>
    <dgm:pt modelId="{6F72CCCF-D43F-4AC6-A28E-579EA4325BD9}" type="pres">
      <dgm:prSet presAssocID="{4CF30E28-7706-4AE5-A18A-60575C25595A}" presName="rootText2" presStyleLbl="alignAcc1" presStyleIdx="0" presStyleCnt="0" custLinFactNeighborX="-1298" custLinFactNeighborY="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94BEA3-34F0-4B25-B525-BBC32AFC93B3}" type="pres">
      <dgm:prSet presAssocID="{4CF30E28-7706-4AE5-A18A-60575C25595A}" presName="topArc2" presStyleLbl="parChTrans1D1" presStyleIdx="12" presStyleCnt="14"/>
      <dgm:spPr/>
    </dgm:pt>
    <dgm:pt modelId="{7AA55066-D4A9-44BB-9DB1-184CA553F4A9}" type="pres">
      <dgm:prSet presAssocID="{4CF30E28-7706-4AE5-A18A-60575C25595A}" presName="bottomArc2" presStyleLbl="parChTrans1D1" presStyleIdx="13" presStyleCnt="14"/>
      <dgm:spPr/>
    </dgm:pt>
    <dgm:pt modelId="{1DDD763D-A092-493E-BF95-E10E589CE37F}" type="pres">
      <dgm:prSet presAssocID="{4CF30E28-7706-4AE5-A18A-60575C25595A}" presName="topConnNode2" presStyleLbl="node3" presStyleIdx="0" presStyleCnt="0"/>
      <dgm:spPr/>
      <dgm:t>
        <a:bodyPr/>
        <a:lstStyle/>
        <a:p>
          <a:endParaRPr lang="en-US"/>
        </a:p>
      </dgm:t>
    </dgm:pt>
    <dgm:pt modelId="{A2E38262-8C63-4C27-8DE1-3717E4682139}" type="pres">
      <dgm:prSet presAssocID="{4CF30E28-7706-4AE5-A18A-60575C25595A}" presName="hierChild4" presStyleCnt="0"/>
      <dgm:spPr/>
    </dgm:pt>
    <dgm:pt modelId="{618C69CE-33D1-45AC-A225-707A16BA0AD7}" type="pres">
      <dgm:prSet presAssocID="{4CF30E28-7706-4AE5-A18A-60575C25595A}" presName="hierChild5" presStyleCnt="0"/>
      <dgm:spPr/>
    </dgm:pt>
    <dgm:pt modelId="{9F01D2BD-7994-46D2-BB4A-0FED6304DCA6}" type="pres">
      <dgm:prSet presAssocID="{DFF25560-6DEC-4FAB-849B-CD54F238F648}" presName="hierChild5" presStyleCnt="0"/>
      <dgm:spPr/>
      <dgm:t>
        <a:bodyPr/>
        <a:lstStyle/>
        <a:p>
          <a:endParaRPr lang="en-US"/>
        </a:p>
      </dgm:t>
    </dgm:pt>
    <dgm:pt modelId="{C1CD2705-FBAB-493F-9487-C81EBF231828}" type="pres">
      <dgm:prSet presAssocID="{00519B88-F752-47A3-8985-7D7B2E61D2B2}" presName="hierChild3" presStyleCnt="0"/>
      <dgm:spPr/>
      <dgm:t>
        <a:bodyPr/>
        <a:lstStyle/>
        <a:p>
          <a:endParaRPr lang="en-US"/>
        </a:p>
      </dgm:t>
    </dgm:pt>
  </dgm:ptLst>
  <dgm:cxnLst>
    <dgm:cxn modelId="{550FDAF1-186E-4CB5-8A9D-253F5A2D052A}" type="presOf" srcId="{4CF30E28-7706-4AE5-A18A-60575C25595A}" destId="{1DDD763D-A092-493E-BF95-E10E589CE37F}" srcOrd="1" destOrd="0" presId="urn:microsoft.com/office/officeart/2008/layout/HalfCircleOrganizationChart"/>
    <dgm:cxn modelId="{3BE17892-FD8C-4E5C-80DF-4028C45F1A06}" type="presOf" srcId="{2DAE19CC-ED35-487D-B9FD-0600B10564ED}" destId="{1B3FDC35-9C68-4B46-8E1B-A48AC159A49C}" srcOrd="0" destOrd="0" presId="urn:microsoft.com/office/officeart/2008/layout/HalfCircleOrganizationChart"/>
    <dgm:cxn modelId="{3110C846-B605-4FC2-AE8E-2111755686B0}" type="presOf" srcId="{30382C6C-35AE-4AE0-8943-A4C01C47EEBD}" destId="{F230AE5F-AA41-4BB1-B4D9-16A49838EB5C}" srcOrd="1" destOrd="0" presId="urn:microsoft.com/office/officeart/2008/layout/HalfCircleOrganizationChart"/>
    <dgm:cxn modelId="{FBC9C131-AD4C-4777-9A16-12C381BBEAFB}" type="presOf" srcId="{86F49274-166F-458E-A35E-89CABBDF8BF2}" destId="{63A954BD-BAE3-43BF-82B9-DA0BDDD22A83}" srcOrd="0" destOrd="0" presId="urn:microsoft.com/office/officeart/2008/layout/HalfCircleOrganizationChart"/>
    <dgm:cxn modelId="{0CF9BC29-9BB1-4A83-B143-F1E2BC6F7971}" srcId="{DFF25560-6DEC-4FAB-849B-CD54F238F648}" destId="{4CF30E28-7706-4AE5-A18A-60575C25595A}" srcOrd="3" destOrd="0" parTransId="{90550ABF-3D2E-406F-B0E6-5827B2163B24}" sibTransId="{D2C24007-0579-4136-BB2F-8099FCCA5EED}"/>
    <dgm:cxn modelId="{1E9B83DE-B759-454C-A378-60D3A0B2FB0B}" type="presOf" srcId="{96B07F56-A5BD-4B03-A4A4-199C6E151F14}" destId="{0175EB87-063E-4023-8967-862A9299C10A}" srcOrd="0" destOrd="0" presId="urn:microsoft.com/office/officeart/2008/layout/HalfCircleOrganizationChart"/>
    <dgm:cxn modelId="{D2E20719-5EB6-47B2-9A64-F68A001C31BD}" type="presOf" srcId="{86F49274-166F-458E-A35E-89CABBDF8BF2}" destId="{8760F4DC-2B19-473F-BAAC-7300031F2FA1}" srcOrd="1" destOrd="0" presId="urn:microsoft.com/office/officeart/2008/layout/HalfCircleOrganizationChart"/>
    <dgm:cxn modelId="{E802F042-0FC5-44A8-83D0-D797F147F9B0}" type="presOf" srcId="{C947C0C8-1A4E-4B79-B46E-612ACC1F6317}" destId="{EB2C8FF4-CDEA-4D35-A485-D7596BFE6438}" srcOrd="0" destOrd="0" presId="urn:microsoft.com/office/officeart/2008/layout/HalfCircleOrganizationChart"/>
    <dgm:cxn modelId="{5992BA52-F26E-4971-8164-166251E7D276}" type="presOf" srcId="{DFF25560-6DEC-4FAB-849B-CD54F238F648}" destId="{B606B5AC-F5FE-428B-A449-0CCC2A4C35AF}" srcOrd="0" destOrd="0" presId="urn:microsoft.com/office/officeart/2008/layout/HalfCircleOrganizationChart"/>
    <dgm:cxn modelId="{52ED02B3-6A22-4D43-BCBD-8244470166B2}" type="presOf" srcId="{E71E6946-3232-417D-AB3F-60E52C35FB6F}" destId="{A3E40F4D-07FF-4F26-AF6B-3B11469D2B91}" srcOrd="0" destOrd="0" presId="urn:microsoft.com/office/officeart/2008/layout/HalfCircleOrganizationChart"/>
    <dgm:cxn modelId="{354014B1-44EA-4E0C-8AAD-D214076A6036}" srcId="{DFF25560-6DEC-4FAB-849B-CD54F238F648}" destId="{96B07F56-A5BD-4B03-A4A4-199C6E151F14}" srcOrd="0" destOrd="0" parTransId="{E71E6946-3232-417D-AB3F-60E52C35FB6F}" sibTransId="{D1837C03-E880-472E-A203-CAF28FEC0D45}"/>
    <dgm:cxn modelId="{35C6FF92-A9FF-4F30-B230-791AC5D08E5D}" type="presOf" srcId="{00519B88-F752-47A3-8985-7D7B2E61D2B2}" destId="{6A894861-1336-4BDD-9613-A96165F3E593}" srcOrd="0" destOrd="0" presId="urn:microsoft.com/office/officeart/2008/layout/HalfCircleOrganizationChart"/>
    <dgm:cxn modelId="{D51BEE96-DA94-4D79-945F-4E5CB3DA6CFA}" type="presOf" srcId="{30382C6C-35AE-4AE0-8943-A4C01C47EEBD}" destId="{19556690-221B-45D7-A01E-8CECFC815E41}" srcOrd="0" destOrd="0" presId="urn:microsoft.com/office/officeart/2008/layout/HalfCircleOrganizationChart"/>
    <dgm:cxn modelId="{415E8FDA-DFC6-4CF6-A82B-FAB4C16C861B}" srcId="{DFF25560-6DEC-4FAB-849B-CD54F238F648}" destId="{86F49274-166F-458E-A35E-89CABBDF8BF2}" srcOrd="2" destOrd="0" parTransId="{C947C0C8-1A4E-4B79-B46E-612ACC1F6317}" sibTransId="{1C0DCC7E-4647-44BB-9BD4-5CD1BABD2F5E}"/>
    <dgm:cxn modelId="{F61B991D-2BDD-45B8-B7D4-847906690C1A}" type="presOf" srcId="{4CF30E28-7706-4AE5-A18A-60575C25595A}" destId="{6F72CCCF-D43F-4AC6-A28E-579EA4325BD9}" srcOrd="0" destOrd="0" presId="urn:microsoft.com/office/officeart/2008/layout/HalfCircleOrganizationChart"/>
    <dgm:cxn modelId="{7DA90BBE-D19E-43B9-9EE0-9FA384D98C91}" type="presOf" srcId="{00519B88-F752-47A3-8985-7D7B2E61D2B2}" destId="{20D2FF17-399D-4C21-A89F-39B412B96094}" srcOrd="1" destOrd="0" presId="urn:microsoft.com/office/officeart/2008/layout/HalfCircleOrganizationChart"/>
    <dgm:cxn modelId="{04BDC771-DFE5-4F9C-A42A-0AB5DEA3E1E0}" type="presOf" srcId="{A3DEE99D-B8D0-49E4-8194-BEBE56BE671B}" destId="{DF08B6B8-EB3A-44E3-9346-F0112768C818}" srcOrd="0" destOrd="0" presId="urn:microsoft.com/office/officeart/2008/layout/HalfCircleOrganizationChart"/>
    <dgm:cxn modelId="{A16128AF-E890-49A2-8C37-D72B58A7BA83}" type="presOf" srcId="{D47E7E3A-66AF-4BAE-83C0-5F63D8E7913F}" destId="{5B0642C2-0132-45CF-AFDF-4411B6CC0F59}" srcOrd="0" destOrd="0" presId="urn:microsoft.com/office/officeart/2008/layout/HalfCircleOrganizationChart"/>
    <dgm:cxn modelId="{F2993B4C-66E7-4B8F-B1C8-013759277A49}" type="presOf" srcId="{90550ABF-3D2E-406F-B0E6-5827B2163B24}" destId="{E1BB62CA-32DA-478B-B8ED-A676AA908DC1}" srcOrd="0" destOrd="0" presId="urn:microsoft.com/office/officeart/2008/layout/HalfCircleOrganizationChart"/>
    <dgm:cxn modelId="{30E02E0D-B9C8-4BF0-B729-030966AA4A60}" srcId="{00519B88-F752-47A3-8985-7D7B2E61D2B2}" destId="{DFF25560-6DEC-4FAB-849B-CD54F238F648}" srcOrd="0" destOrd="0" parTransId="{7B522F51-7381-428D-AE4F-706E201FB4BA}" sibTransId="{ADA9DD63-8979-49FA-80AB-9A9968ACF45D}"/>
    <dgm:cxn modelId="{7EE28493-392A-47EC-A13D-53C5FE2C9F11}" type="presOf" srcId="{3CA72EEE-05A2-4A6F-9713-26FE0889AC14}" destId="{259FAF84-E355-45E8-BAF8-F1628FF59C19}" srcOrd="0" destOrd="0" presId="urn:microsoft.com/office/officeart/2008/layout/HalfCircleOrganizationChart"/>
    <dgm:cxn modelId="{1034CD38-FEA6-41D0-B495-965E6F798D62}" type="presOf" srcId="{7B522F51-7381-428D-AE4F-706E201FB4BA}" destId="{A91C3DC9-F2B4-4E9A-8D36-1B560380116A}" srcOrd="0" destOrd="0" presId="urn:microsoft.com/office/officeart/2008/layout/HalfCircleOrganizationChart"/>
    <dgm:cxn modelId="{56B33838-C0A9-4E52-A665-B66630BA2BCD}" type="presOf" srcId="{DFF25560-6DEC-4FAB-849B-CD54F238F648}" destId="{0C16A849-F981-45C4-AC7A-4CBDA6E7D7CA}" srcOrd="1" destOrd="0" presId="urn:microsoft.com/office/officeart/2008/layout/HalfCircleOrganizationChart"/>
    <dgm:cxn modelId="{0BF21964-D196-4237-AB57-9D8FB189E09E}" type="presOf" srcId="{96B07F56-A5BD-4B03-A4A4-199C6E151F14}" destId="{38779232-E485-4D26-8EAA-3B6FDACBE303}" srcOrd="1" destOrd="0" presId="urn:microsoft.com/office/officeart/2008/layout/HalfCircleOrganizationChart"/>
    <dgm:cxn modelId="{121CF25F-762C-48E2-972C-2350FBDC2BF8}" srcId="{D47E7E3A-66AF-4BAE-83C0-5F63D8E7913F}" destId="{00519B88-F752-47A3-8985-7D7B2E61D2B2}" srcOrd="0" destOrd="0" parTransId="{22422563-D4FA-410A-87C1-0C12D09A9221}" sibTransId="{EF8B082A-57B8-48F3-9280-15FA5A9A27E3}"/>
    <dgm:cxn modelId="{B4013FB1-28F9-4F2C-8650-A126E573BE4D}" type="presOf" srcId="{2DAE19CC-ED35-487D-B9FD-0600B10564ED}" destId="{CA05269E-1DD9-4CD5-8BBE-249B93C27593}" srcOrd="1" destOrd="0" presId="urn:microsoft.com/office/officeart/2008/layout/HalfCircleOrganizationChart"/>
    <dgm:cxn modelId="{5236C90A-8E45-46EF-B6D1-9F760F431325}" srcId="{96B07F56-A5BD-4B03-A4A4-199C6E151F14}" destId="{30382C6C-35AE-4AE0-8943-A4C01C47EEBD}" srcOrd="0" destOrd="0" parTransId="{A3DEE99D-B8D0-49E4-8194-BEBE56BE671B}" sibTransId="{9EF87F41-F35B-44C2-B1B7-6A5BEF5D1B43}"/>
    <dgm:cxn modelId="{01D5C54E-EECD-42A1-9304-C137BF9399FC}" srcId="{DFF25560-6DEC-4FAB-849B-CD54F238F648}" destId="{2DAE19CC-ED35-487D-B9FD-0600B10564ED}" srcOrd="1" destOrd="0" parTransId="{3CA72EEE-05A2-4A6F-9713-26FE0889AC14}" sibTransId="{0A1717B5-818D-4494-8577-58589E03C98C}"/>
    <dgm:cxn modelId="{61E92F10-AD8C-4D54-A431-FA46BA192BA2}" type="presParOf" srcId="{5B0642C2-0132-45CF-AFDF-4411B6CC0F59}" destId="{C48FB53D-1BAA-47E7-B257-B4893B66BFA6}" srcOrd="0" destOrd="0" presId="urn:microsoft.com/office/officeart/2008/layout/HalfCircleOrganizationChart"/>
    <dgm:cxn modelId="{D3B81735-537E-4053-9AC2-2BAABC84680F}" type="presParOf" srcId="{C48FB53D-1BAA-47E7-B257-B4893B66BFA6}" destId="{114878FF-4864-4022-A194-88CD44972337}" srcOrd="0" destOrd="0" presId="urn:microsoft.com/office/officeart/2008/layout/HalfCircleOrganizationChart"/>
    <dgm:cxn modelId="{08DFEB63-F3EB-470B-8ADD-BDEEBF06EEC9}" type="presParOf" srcId="{114878FF-4864-4022-A194-88CD44972337}" destId="{6A894861-1336-4BDD-9613-A96165F3E593}" srcOrd="0" destOrd="0" presId="urn:microsoft.com/office/officeart/2008/layout/HalfCircleOrganizationChart"/>
    <dgm:cxn modelId="{4EBC3E43-4CE4-4FF0-B5B3-613FCDF6DC68}" type="presParOf" srcId="{114878FF-4864-4022-A194-88CD44972337}" destId="{415E26DF-1650-4176-BF1F-8F91EF370643}" srcOrd="1" destOrd="0" presId="urn:microsoft.com/office/officeart/2008/layout/HalfCircleOrganizationChart"/>
    <dgm:cxn modelId="{149FBED2-DC4C-4617-A157-5743B7B85D31}" type="presParOf" srcId="{114878FF-4864-4022-A194-88CD44972337}" destId="{CF805EC2-93F6-4C3C-92FC-24AF186BC30A}" srcOrd="2" destOrd="0" presId="urn:microsoft.com/office/officeart/2008/layout/HalfCircleOrganizationChart"/>
    <dgm:cxn modelId="{69A584BF-204A-4B8E-8975-6A7127F1806B}" type="presParOf" srcId="{114878FF-4864-4022-A194-88CD44972337}" destId="{20D2FF17-399D-4C21-A89F-39B412B96094}" srcOrd="3" destOrd="0" presId="urn:microsoft.com/office/officeart/2008/layout/HalfCircleOrganizationChart"/>
    <dgm:cxn modelId="{240611EB-6D36-4FF7-9CC8-AB3505AA36B0}" type="presParOf" srcId="{C48FB53D-1BAA-47E7-B257-B4893B66BFA6}" destId="{1688B7F1-9D3F-43FC-ABA5-6F907BE1579E}" srcOrd="1" destOrd="0" presId="urn:microsoft.com/office/officeart/2008/layout/HalfCircleOrganizationChart"/>
    <dgm:cxn modelId="{684B042B-9EB4-4BC9-B142-E07B08BD18E8}" type="presParOf" srcId="{1688B7F1-9D3F-43FC-ABA5-6F907BE1579E}" destId="{A91C3DC9-F2B4-4E9A-8D36-1B560380116A}" srcOrd="0" destOrd="0" presId="urn:microsoft.com/office/officeart/2008/layout/HalfCircleOrganizationChart"/>
    <dgm:cxn modelId="{CFCC8E14-1B5B-4F6E-ACA9-2F4B393FB7E9}" type="presParOf" srcId="{1688B7F1-9D3F-43FC-ABA5-6F907BE1579E}" destId="{50201DFD-151A-4B0F-8192-7A85F4890F1C}" srcOrd="1" destOrd="0" presId="urn:microsoft.com/office/officeart/2008/layout/HalfCircleOrganizationChart"/>
    <dgm:cxn modelId="{F4896A1E-1194-48F2-9FC4-D98406EE5A5E}" type="presParOf" srcId="{50201DFD-151A-4B0F-8192-7A85F4890F1C}" destId="{BCED36C1-D056-4EF7-A8A0-7FB1A36C7894}" srcOrd="0" destOrd="0" presId="urn:microsoft.com/office/officeart/2008/layout/HalfCircleOrganizationChart"/>
    <dgm:cxn modelId="{F48F702F-7862-42A0-AE4F-AA0A144E5DB5}" type="presParOf" srcId="{BCED36C1-D056-4EF7-A8A0-7FB1A36C7894}" destId="{B606B5AC-F5FE-428B-A449-0CCC2A4C35AF}" srcOrd="0" destOrd="0" presId="urn:microsoft.com/office/officeart/2008/layout/HalfCircleOrganizationChart"/>
    <dgm:cxn modelId="{4A648EEC-1F43-47A5-96BC-878FE9AAC8FA}" type="presParOf" srcId="{BCED36C1-D056-4EF7-A8A0-7FB1A36C7894}" destId="{DC280FDF-4757-4B78-8CA9-BAE755735D7A}" srcOrd="1" destOrd="0" presId="urn:microsoft.com/office/officeart/2008/layout/HalfCircleOrganizationChart"/>
    <dgm:cxn modelId="{3D092826-203C-4C67-AF6D-18D2961D941E}" type="presParOf" srcId="{BCED36C1-D056-4EF7-A8A0-7FB1A36C7894}" destId="{99133202-BFDB-4A26-8B9C-E20912561F72}" srcOrd="2" destOrd="0" presId="urn:microsoft.com/office/officeart/2008/layout/HalfCircleOrganizationChart"/>
    <dgm:cxn modelId="{93E2ADD6-7DC0-4B7A-8D32-C80AD31B0A04}" type="presParOf" srcId="{BCED36C1-D056-4EF7-A8A0-7FB1A36C7894}" destId="{0C16A849-F981-45C4-AC7A-4CBDA6E7D7CA}" srcOrd="3" destOrd="0" presId="urn:microsoft.com/office/officeart/2008/layout/HalfCircleOrganizationChart"/>
    <dgm:cxn modelId="{1579B959-EFC0-4A36-AA04-D8055DA548C2}" type="presParOf" srcId="{50201DFD-151A-4B0F-8192-7A85F4890F1C}" destId="{03F862ED-E932-499F-91A2-1CFD4D7E310A}" srcOrd="1" destOrd="0" presId="urn:microsoft.com/office/officeart/2008/layout/HalfCircleOrganizationChart"/>
    <dgm:cxn modelId="{307EF132-8BED-4A23-8D3D-74EC7ADF7295}" type="presParOf" srcId="{03F862ED-E932-499F-91A2-1CFD4D7E310A}" destId="{A3E40F4D-07FF-4F26-AF6B-3B11469D2B91}" srcOrd="0" destOrd="0" presId="urn:microsoft.com/office/officeart/2008/layout/HalfCircleOrganizationChart"/>
    <dgm:cxn modelId="{EBE9F09A-8146-4BC3-8138-04C9249388CC}" type="presParOf" srcId="{03F862ED-E932-499F-91A2-1CFD4D7E310A}" destId="{99788545-BF4B-4A98-BBCB-44AC285C1B80}" srcOrd="1" destOrd="0" presId="urn:microsoft.com/office/officeart/2008/layout/HalfCircleOrganizationChart"/>
    <dgm:cxn modelId="{3BEED175-A95F-4701-9DDA-6FAA174F5C99}" type="presParOf" srcId="{99788545-BF4B-4A98-BBCB-44AC285C1B80}" destId="{C9BDC575-0C78-47C5-84F6-5FABB23BA161}" srcOrd="0" destOrd="0" presId="urn:microsoft.com/office/officeart/2008/layout/HalfCircleOrganizationChart"/>
    <dgm:cxn modelId="{C57AA1E4-1FAF-4505-AD6D-F653191CE256}" type="presParOf" srcId="{C9BDC575-0C78-47C5-84F6-5FABB23BA161}" destId="{0175EB87-063E-4023-8967-862A9299C10A}" srcOrd="0" destOrd="0" presId="urn:microsoft.com/office/officeart/2008/layout/HalfCircleOrganizationChart"/>
    <dgm:cxn modelId="{EF3348A4-79A4-458B-9670-914E96CDC422}" type="presParOf" srcId="{C9BDC575-0C78-47C5-84F6-5FABB23BA161}" destId="{FF2EBB2E-953F-4319-A460-862C51F46FCC}" srcOrd="1" destOrd="0" presId="urn:microsoft.com/office/officeart/2008/layout/HalfCircleOrganizationChart"/>
    <dgm:cxn modelId="{6EB8EB2E-B4C0-4969-ACAD-1FDD29A29100}" type="presParOf" srcId="{C9BDC575-0C78-47C5-84F6-5FABB23BA161}" destId="{07CCB722-A251-480F-B171-1261B0162DBA}" srcOrd="2" destOrd="0" presId="urn:microsoft.com/office/officeart/2008/layout/HalfCircleOrganizationChart"/>
    <dgm:cxn modelId="{5299DAF8-2D2D-43BD-B6F2-2CBAF758BC22}" type="presParOf" srcId="{C9BDC575-0C78-47C5-84F6-5FABB23BA161}" destId="{38779232-E485-4D26-8EAA-3B6FDACBE303}" srcOrd="3" destOrd="0" presId="urn:microsoft.com/office/officeart/2008/layout/HalfCircleOrganizationChart"/>
    <dgm:cxn modelId="{10F4E505-6AD9-4CCC-BFF5-E6E7739051C9}" type="presParOf" srcId="{99788545-BF4B-4A98-BBCB-44AC285C1B80}" destId="{FDC521BF-D1F2-431B-B4E5-C29DFEA0D8A3}" srcOrd="1" destOrd="0" presId="urn:microsoft.com/office/officeart/2008/layout/HalfCircleOrganizationChart"/>
    <dgm:cxn modelId="{6339C71A-E18D-445B-A142-E974EF22FCB7}" type="presParOf" srcId="{FDC521BF-D1F2-431B-B4E5-C29DFEA0D8A3}" destId="{DF08B6B8-EB3A-44E3-9346-F0112768C818}" srcOrd="0" destOrd="0" presId="urn:microsoft.com/office/officeart/2008/layout/HalfCircleOrganizationChart"/>
    <dgm:cxn modelId="{EEB7EF7E-A732-4CD2-9255-4F2CF19DD5DB}" type="presParOf" srcId="{FDC521BF-D1F2-431B-B4E5-C29DFEA0D8A3}" destId="{105BB802-2D99-40EB-AADF-1EAB1FAC646E}" srcOrd="1" destOrd="0" presId="urn:microsoft.com/office/officeart/2008/layout/HalfCircleOrganizationChart"/>
    <dgm:cxn modelId="{2F3B5380-8D18-4D30-8802-4DDAB9CAF9E4}" type="presParOf" srcId="{105BB802-2D99-40EB-AADF-1EAB1FAC646E}" destId="{6449842B-0FE8-4F66-B6B3-299AB7246D67}" srcOrd="0" destOrd="0" presId="urn:microsoft.com/office/officeart/2008/layout/HalfCircleOrganizationChart"/>
    <dgm:cxn modelId="{9D9C0091-6E74-4E91-8573-4AB55F4DCE88}" type="presParOf" srcId="{6449842B-0FE8-4F66-B6B3-299AB7246D67}" destId="{19556690-221B-45D7-A01E-8CECFC815E41}" srcOrd="0" destOrd="0" presId="urn:microsoft.com/office/officeart/2008/layout/HalfCircleOrganizationChart"/>
    <dgm:cxn modelId="{652993C6-ED81-4A18-801C-CD310258E4AD}" type="presParOf" srcId="{6449842B-0FE8-4F66-B6B3-299AB7246D67}" destId="{86A3F7BA-5DA8-44FE-86CF-51016CFDE4D4}" srcOrd="1" destOrd="0" presId="urn:microsoft.com/office/officeart/2008/layout/HalfCircleOrganizationChart"/>
    <dgm:cxn modelId="{F1027DEA-59BC-469B-A2C8-4DE646EA39C0}" type="presParOf" srcId="{6449842B-0FE8-4F66-B6B3-299AB7246D67}" destId="{36DAB9A3-6517-4846-B582-0C69EC17BAEB}" srcOrd="2" destOrd="0" presId="urn:microsoft.com/office/officeart/2008/layout/HalfCircleOrganizationChart"/>
    <dgm:cxn modelId="{D3E489D0-B223-4A00-B5E6-86E5624C00CA}" type="presParOf" srcId="{6449842B-0FE8-4F66-B6B3-299AB7246D67}" destId="{F230AE5F-AA41-4BB1-B4D9-16A49838EB5C}" srcOrd="3" destOrd="0" presId="urn:microsoft.com/office/officeart/2008/layout/HalfCircleOrganizationChart"/>
    <dgm:cxn modelId="{D413ABD1-75B1-4115-8516-F7E278977DAE}" type="presParOf" srcId="{105BB802-2D99-40EB-AADF-1EAB1FAC646E}" destId="{04E0D133-4D45-40D5-827E-49691574FA4E}" srcOrd="1" destOrd="0" presId="urn:microsoft.com/office/officeart/2008/layout/HalfCircleOrganizationChart"/>
    <dgm:cxn modelId="{2FCD7E99-3195-4510-9E2D-E494A7014548}" type="presParOf" srcId="{105BB802-2D99-40EB-AADF-1EAB1FAC646E}" destId="{651E3DB1-5767-4F29-9E13-7551011D0025}" srcOrd="2" destOrd="0" presId="urn:microsoft.com/office/officeart/2008/layout/HalfCircleOrganizationChart"/>
    <dgm:cxn modelId="{60FAAE06-EDFF-4A2A-AB90-B758DC233D87}" type="presParOf" srcId="{99788545-BF4B-4A98-BBCB-44AC285C1B80}" destId="{900175F3-0B52-449D-99FD-66B41888F7A0}" srcOrd="2" destOrd="0" presId="urn:microsoft.com/office/officeart/2008/layout/HalfCircleOrganizationChart"/>
    <dgm:cxn modelId="{35FD055F-4E1C-4B12-A7C3-1D066D73C925}" type="presParOf" srcId="{03F862ED-E932-499F-91A2-1CFD4D7E310A}" destId="{259FAF84-E355-45E8-BAF8-F1628FF59C19}" srcOrd="2" destOrd="0" presId="urn:microsoft.com/office/officeart/2008/layout/HalfCircleOrganizationChart"/>
    <dgm:cxn modelId="{97311EB6-AF6A-4305-98C9-655CD497C4A8}" type="presParOf" srcId="{03F862ED-E932-499F-91A2-1CFD4D7E310A}" destId="{AEC6F96E-705D-435B-94BC-CEB0B37B7E4C}" srcOrd="3" destOrd="0" presId="urn:microsoft.com/office/officeart/2008/layout/HalfCircleOrganizationChart"/>
    <dgm:cxn modelId="{91E2DD4E-0978-44BA-A6F3-01E7AD3256AB}" type="presParOf" srcId="{AEC6F96E-705D-435B-94BC-CEB0B37B7E4C}" destId="{704CF5D1-66EE-4A6A-B06A-4B6810B9C456}" srcOrd="0" destOrd="0" presId="urn:microsoft.com/office/officeart/2008/layout/HalfCircleOrganizationChart"/>
    <dgm:cxn modelId="{A52161BE-0033-404B-B294-F165720B72C4}" type="presParOf" srcId="{704CF5D1-66EE-4A6A-B06A-4B6810B9C456}" destId="{1B3FDC35-9C68-4B46-8E1B-A48AC159A49C}" srcOrd="0" destOrd="0" presId="urn:microsoft.com/office/officeart/2008/layout/HalfCircleOrganizationChart"/>
    <dgm:cxn modelId="{81F78B54-6862-47EB-85F8-368634FAEC01}" type="presParOf" srcId="{704CF5D1-66EE-4A6A-B06A-4B6810B9C456}" destId="{36BCD6CE-9456-472B-89CE-D4A7A04900A5}" srcOrd="1" destOrd="0" presId="urn:microsoft.com/office/officeart/2008/layout/HalfCircleOrganizationChart"/>
    <dgm:cxn modelId="{AB0EF016-F8B7-4CB9-BDA1-8E8C0387D506}" type="presParOf" srcId="{704CF5D1-66EE-4A6A-B06A-4B6810B9C456}" destId="{4735B2D4-9565-408B-85C5-F5F20C211468}" srcOrd="2" destOrd="0" presId="urn:microsoft.com/office/officeart/2008/layout/HalfCircleOrganizationChart"/>
    <dgm:cxn modelId="{C25249CF-B2BC-4C9D-8F38-2CB79817373A}" type="presParOf" srcId="{704CF5D1-66EE-4A6A-B06A-4B6810B9C456}" destId="{CA05269E-1DD9-4CD5-8BBE-249B93C27593}" srcOrd="3" destOrd="0" presId="urn:microsoft.com/office/officeart/2008/layout/HalfCircleOrganizationChart"/>
    <dgm:cxn modelId="{4D67EB54-A9D1-4D2F-8D86-EE3C37FF8DBE}" type="presParOf" srcId="{AEC6F96E-705D-435B-94BC-CEB0B37B7E4C}" destId="{A194E9F1-59BD-45C9-AAC6-5F22B687355B}" srcOrd="1" destOrd="0" presId="urn:microsoft.com/office/officeart/2008/layout/HalfCircleOrganizationChart"/>
    <dgm:cxn modelId="{8AF7F6F1-4424-479D-A6D4-D8222834A51D}" type="presParOf" srcId="{AEC6F96E-705D-435B-94BC-CEB0B37B7E4C}" destId="{6618E336-65E3-43EA-8728-9D819B245273}" srcOrd="2" destOrd="0" presId="urn:microsoft.com/office/officeart/2008/layout/HalfCircleOrganizationChart"/>
    <dgm:cxn modelId="{B673F447-7EF6-4D91-B708-AF13BBB2B6D0}" type="presParOf" srcId="{03F862ED-E932-499F-91A2-1CFD4D7E310A}" destId="{EB2C8FF4-CDEA-4D35-A485-D7596BFE6438}" srcOrd="4" destOrd="0" presId="urn:microsoft.com/office/officeart/2008/layout/HalfCircleOrganizationChart"/>
    <dgm:cxn modelId="{EDD7406C-1448-42D4-AF48-21CB4144A99C}" type="presParOf" srcId="{03F862ED-E932-499F-91A2-1CFD4D7E310A}" destId="{E2F21C73-DDFB-4DC7-8EBE-17137AA86312}" srcOrd="5" destOrd="0" presId="urn:microsoft.com/office/officeart/2008/layout/HalfCircleOrganizationChart"/>
    <dgm:cxn modelId="{01E7EA91-8D8C-4F4A-B4D0-4EB4CB119FC0}" type="presParOf" srcId="{E2F21C73-DDFB-4DC7-8EBE-17137AA86312}" destId="{62DA0DB4-99C6-4A07-B828-B670E0B16D4B}" srcOrd="0" destOrd="0" presId="urn:microsoft.com/office/officeart/2008/layout/HalfCircleOrganizationChart"/>
    <dgm:cxn modelId="{E1179853-FF20-4C85-9B73-780769A21366}" type="presParOf" srcId="{62DA0DB4-99C6-4A07-B828-B670E0B16D4B}" destId="{63A954BD-BAE3-43BF-82B9-DA0BDDD22A83}" srcOrd="0" destOrd="0" presId="urn:microsoft.com/office/officeart/2008/layout/HalfCircleOrganizationChart"/>
    <dgm:cxn modelId="{6DD441E5-7983-40EE-87D1-102CB7D9B1B7}" type="presParOf" srcId="{62DA0DB4-99C6-4A07-B828-B670E0B16D4B}" destId="{270506EE-A804-4817-B35C-431EB1BC6F09}" srcOrd="1" destOrd="0" presId="urn:microsoft.com/office/officeart/2008/layout/HalfCircleOrganizationChart"/>
    <dgm:cxn modelId="{C7731E1B-1CA5-4ADC-B715-9080E9A0A542}" type="presParOf" srcId="{62DA0DB4-99C6-4A07-B828-B670E0B16D4B}" destId="{8282F2CF-B0A7-4338-BDFE-EE9CCAACC7EF}" srcOrd="2" destOrd="0" presId="urn:microsoft.com/office/officeart/2008/layout/HalfCircleOrganizationChart"/>
    <dgm:cxn modelId="{0777A8A2-D093-4051-B797-A2E2016BED25}" type="presParOf" srcId="{62DA0DB4-99C6-4A07-B828-B670E0B16D4B}" destId="{8760F4DC-2B19-473F-BAAC-7300031F2FA1}" srcOrd="3" destOrd="0" presId="urn:microsoft.com/office/officeart/2008/layout/HalfCircleOrganizationChart"/>
    <dgm:cxn modelId="{62924896-55A2-4D3F-95C8-E8D1CB164B71}" type="presParOf" srcId="{E2F21C73-DDFB-4DC7-8EBE-17137AA86312}" destId="{C6B33853-9CB6-47DB-9D09-7457E9700226}" srcOrd="1" destOrd="0" presId="urn:microsoft.com/office/officeart/2008/layout/HalfCircleOrganizationChart"/>
    <dgm:cxn modelId="{6524EC72-79FD-4475-8B29-77FC8AC4F071}" type="presParOf" srcId="{E2F21C73-DDFB-4DC7-8EBE-17137AA86312}" destId="{587F2A88-19F1-4EE2-A832-36174B84F064}" srcOrd="2" destOrd="0" presId="urn:microsoft.com/office/officeart/2008/layout/HalfCircleOrganizationChart"/>
    <dgm:cxn modelId="{93FC3CE6-5A07-45DF-9D00-C1193DB0FECC}" type="presParOf" srcId="{03F862ED-E932-499F-91A2-1CFD4D7E310A}" destId="{E1BB62CA-32DA-478B-B8ED-A676AA908DC1}" srcOrd="6" destOrd="0" presId="urn:microsoft.com/office/officeart/2008/layout/HalfCircleOrganizationChart"/>
    <dgm:cxn modelId="{E2F74037-1D64-4E87-AA65-F4B38B07139B}" type="presParOf" srcId="{03F862ED-E932-499F-91A2-1CFD4D7E310A}" destId="{3860B180-7337-4E1B-869C-4DA2889F7C60}" srcOrd="7" destOrd="0" presId="urn:microsoft.com/office/officeart/2008/layout/HalfCircleOrganizationChart"/>
    <dgm:cxn modelId="{A2DD050E-C0D9-491B-A751-4DAD09451424}" type="presParOf" srcId="{3860B180-7337-4E1B-869C-4DA2889F7C60}" destId="{24454500-B3FB-486A-B280-0824CB1B1631}" srcOrd="0" destOrd="0" presId="urn:microsoft.com/office/officeart/2008/layout/HalfCircleOrganizationChart"/>
    <dgm:cxn modelId="{D714A38A-EF40-49DB-9A40-845AD4AA0921}" type="presParOf" srcId="{24454500-B3FB-486A-B280-0824CB1B1631}" destId="{6F72CCCF-D43F-4AC6-A28E-579EA4325BD9}" srcOrd="0" destOrd="0" presId="urn:microsoft.com/office/officeart/2008/layout/HalfCircleOrganizationChart"/>
    <dgm:cxn modelId="{D78F83C5-AF22-4EBA-924C-C01C5B98EA84}" type="presParOf" srcId="{24454500-B3FB-486A-B280-0824CB1B1631}" destId="{E494BEA3-34F0-4B25-B525-BBC32AFC93B3}" srcOrd="1" destOrd="0" presId="urn:microsoft.com/office/officeart/2008/layout/HalfCircleOrganizationChart"/>
    <dgm:cxn modelId="{DCA0CEC5-E1F9-452B-A723-F8F3EC49797E}" type="presParOf" srcId="{24454500-B3FB-486A-B280-0824CB1B1631}" destId="{7AA55066-D4A9-44BB-9DB1-184CA553F4A9}" srcOrd="2" destOrd="0" presId="urn:microsoft.com/office/officeart/2008/layout/HalfCircleOrganizationChart"/>
    <dgm:cxn modelId="{D8A175E0-9C16-48D1-8900-F962F8C9F065}" type="presParOf" srcId="{24454500-B3FB-486A-B280-0824CB1B1631}" destId="{1DDD763D-A092-493E-BF95-E10E589CE37F}" srcOrd="3" destOrd="0" presId="urn:microsoft.com/office/officeart/2008/layout/HalfCircleOrganizationChart"/>
    <dgm:cxn modelId="{69A51A88-F7BF-4D99-B415-F462AE78E77D}" type="presParOf" srcId="{3860B180-7337-4E1B-869C-4DA2889F7C60}" destId="{A2E38262-8C63-4C27-8DE1-3717E4682139}" srcOrd="1" destOrd="0" presId="urn:microsoft.com/office/officeart/2008/layout/HalfCircleOrganizationChart"/>
    <dgm:cxn modelId="{F6E250BC-3756-47B5-823B-8462B162A572}" type="presParOf" srcId="{3860B180-7337-4E1B-869C-4DA2889F7C60}" destId="{618C69CE-33D1-45AC-A225-707A16BA0AD7}" srcOrd="2" destOrd="0" presId="urn:microsoft.com/office/officeart/2008/layout/HalfCircleOrganizationChart"/>
    <dgm:cxn modelId="{88B00474-B70A-4398-B9D9-E9D7ED1EADF6}" type="presParOf" srcId="{50201DFD-151A-4B0F-8192-7A85F4890F1C}" destId="{9F01D2BD-7994-46D2-BB4A-0FED6304DCA6}" srcOrd="2" destOrd="0" presId="urn:microsoft.com/office/officeart/2008/layout/HalfCircleOrganizationChart"/>
    <dgm:cxn modelId="{556DF94C-D90D-451D-8CD4-018C56A550C9}" type="presParOf" srcId="{C48FB53D-1BAA-47E7-B257-B4893B66BFA6}" destId="{C1CD2705-FBAB-493F-9487-C81EBF23182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B62CA-32DA-478B-B8ED-A676AA908DC1}">
      <dsp:nvSpPr>
        <dsp:cNvPr id="0" name=""/>
        <dsp:cNvSpPr/>
      </dsp:nvSpPr>
      <dsp:spPr>
        <a:xfrm>
          <a:off x="4152900" y="2288334"/>
          <a:ext cx="3229316" cy="378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9"/>
              </a:lnTo>
              <a:lnTo>
                <a:pt x="3229316" y="190499"/>
              </a:lnTo>
              <a:lnTo>
                <a:pt x="3229316" y="3786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C8FF4-CDEA-4D35-A485-D7596BFE6438}">
      <dsp:nvSpPr>
        <dsp:cNvPr id="0" name=""/>
        <dsp:cNvSpPr/>
      </dsp:nvSpPr>
      <dsp:spPr>
        <a:xfrm>
          <a:off x="4152900" y="2288334"/>
          <a:ext cx="1084192" cy="37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65"/>
              </a:lnTo>
              <a:lnTo>
                <a:pt x="1084192" y="188165"/>
              </a:lnTo>
              <a:lnTo>
                <a:pt x="1084192" y="3763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FAF84-E355-45E8-BAF8-F1628FF59C19}">
      <dsp:nvSpPr>
        <dsp:cNvPr id="0" name=""/>
        <dsp:cNvSpPr/>
      </dsp:nvSpPr>
      <dsp:spPr>
        <a:xfrm>
          <a:off x="3068707" y="2288334"/>
          <a:ext cx="1084192" cy="376331"/>
        </a:xfrm>
        <a:custGeom>
          <a:avLst/>
          <a:gdLst/>
          <a:ahLst/>
          <a:cxnLst/>
          <a:rect l="0" t="0" r="0" b="0"/>
          <a:pathLst>
            <a:path>
              <a:moveTo>
                <a:pt x="1084192" y="0"/>
              </a:moveTo>
              <a:lnTo>
                <a:pt x="1084192" y="188165"/>
              </a:lnTo>
              <a:lnTo>
                <a:pt x="0" y="188165"/>
              </a:lnTo>
              <a:lnTo>
                <a:pt x="0" y="3763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8B6B8-EB3A-44E3-9346-F0112768C818}">
      <dsp:nvSpPr>
        <dsp:cNvPr id="0" name=""/>
        <dsp:cNvSpPr/>
      </dsp:nvSpPr>
      <dsp:spPr>
        <a:xfrm>
          <a:off x="900323" y="3560692"/>
          <a:ext cx="824344" cy="537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616"/>
              </a:lnTo>
              <a:lnTo>
                <a:pt x="824344" y="537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40F4D-07FF-4F26-AF6B-3B11469D2B91}">
      <dsp:nvSpPr>
        <dsp:cNvPr id="0" name=""/>
        <dsp:cNvSpPr/>
      </dsp:nvSpPr>
      <dsp:spPr>
        <a:xfrm>
          <a:off x="900323" y="2288334"/>
          <a:ext cx="3252576" cy="376331"/>
        </a:xfrm>
        <a:custGeom>
          <a:avLst/>
          <a:gdLst/>
          <a:ahLst/>
          <a:cxnLst/>
          <a:rect l="0" t="0" r="0" b="0"/>
          <a:pathLst>
            <a:path>
              <a:moveTo>
                <a:pt x="3252576" y="0"/>
              </a:moveTo>
              <a:lnTo>
                <a:pt x="3252576" y="188165"/>
              </a:lnTo>
              <a:lnTo>
                <a:pt x="0" y="188165"/>
              </a:lnTo>
              <a:lnTo>
                <a:pt x="0" y="3763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C3DC9-F2B4-4E9A-8D36-1B560380116A}">
      <dsp:nvSpPr>
        <dsp:cNvPr id="0" name=""/>
        <dsp:cNvSpPr/>
      </dsp:nvSpPr>
      <dsp:spPr>
        <a:xfrm>
          <a:off x="4107180" y="1015976"/>
          <a:ext cx="91440" cy="376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3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E26DF-1650-4176-BF1F-8F91EF370643}">
      <dsp:nvSpPr>
        <dsp:cNvPr id="0" name=""/>
        <dsp:cNvSpPr/>
      </dsp:nvSpPr>
      <dsp:spPr>
        <a:xfrm>
          <a:off x="3704886" y="119949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05EC2-93F6-4C3C-92FC-24AF186BC30A}">
      <dsp:nvSpPr>
        <dsp:cNvPr id="0" name=""/>
        <dsp:cNvSpPr/>
      </dsp:nvSpPr>
      <dsp:spPr>
        <a:xfrm>
          <a:off x="3704886" y="119949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94861-1336-4BDD-9613-A96165F3E593}">
      <dsp:nvSpPr>
        <dsp:cNvPr id="0" name=""/>
        <dsp:cNvSpPr/>
      </dsp:nvSpPr>
      <dsp:spPr>
        <a:xfrm>
          <a:off x="3256873" y="281234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+mj-lt"/>
              <a:cs typeface="Arial" panose="020B0604020202020204" pitchFamily="34" charset="0"/>
            </a:rPr>
            <a:t>ICIS Policy </a:t>
          </a:r>
          <a:endParaRPr lang="en-US" sz="1800" b="0" kern="1200" dirty="0">
            <a:latin typeface="+mj-lt"/>
            <a:cs typeface="Arial" panose="020B0604020202020204" pitchFamily="34" charset="0"/>
          </a:endParaRPr>
        </a:p>
      </dsp:txBody>
      <dsp:txXfrm>
        <a:off x="3256873" y="281234"/>
        <a:ext cx="1792053" cy="573457"/>
      </dsp:txXfrm>
    </dsp:sp>
    <dsp:sp modelId="{DC280FDF-4757-4B78-8CA9-BAE755735D7A}">
      <dsp:nvSpPr>
        <dsp:cNvPr id="0" name=""/>
        <dsp:cNvSpPr/>
      </dsp:nvSpPr>
      <dsp:spPr>
        <a:xfrm>
          <a:off x="3704886" y="1392307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33202-BFDB-4A26-8B9C-E20912561F72}">
      <dsp:nvSpPr>
        <dsp:cNvPr id="0" name=""/>
        <dsp:cNvSpPr/>
      </dsp:nvSpPr>
      <dsp:spPr>
        <a:xfrm>
          <a:off x="3704886" y="1392307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6B5AC-F5FE-428B-A449-0CCC2A4C35AF}">
      <dsp:nvSpPr>
        <dsp:cNvPr id="0" name=""/>
        <dsp:cNvSpPr/>
      </dsp:nvSpPr>
      <dsp:spPr>
        <a:xfrm>
          <a:off x="3256873" y="1553592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+mj-lt"/>
              <a:cs typeface="Arial" panose="020B0604020202020204" pitchFamily="34" charset="0"/>
            </a:rPr>
            <a:t>Working Group</a:t>
          </a:r>
          <a:endParaRPr lang="en-US" sz="1800" b="0" kern="1200" dirty="0">
            <a:latin typeface="+mj-lt"/>
            <a:cs typeface="Arial" panose="020B0604020202020204" pitchFamily="34" charset="0"/>
          </a:endParaRPr>
        </a:p>
      </dsp:txBody>
      <dsp:txXfrm>
        <a:off x="3256873" y="1553592"/>
        <a:ext cx="1792053" cy="573457"/>
      </dsp:txXfrm>
    </dsp:sp>
    <dsp:sp modelId="{FF2EBB2E-953F-4319-A460-862C51F46FCC}">
      <dsp:nvSpPr>
        <dsp:cNvPr id="0" name=""/>
        <dsp:cNvSpPr/>
      </dsp:nvSpPr>
      <dsp:spPr>
        <a:xfrm>
          <a:off x="452309" y="2664665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CB722-A251-480F-B171-1261B0162DBA}">
      <dsp:nvSpPr>
        <dsp:cNvPr id="0" name=""/>
        <dsp:cNvSpPr/>
      </dsp:nvSpPr>
      <dsp:spPr>
        <a:xfrm>
          <a:off x="452309" y="2664665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5EB87-063E-4023-8967-862A9299C10A}">
      <dsp:nvSpPr>
        <dsp:cNvPr id="0" name=""/>
        <dsp:cNvSpPr/>
      </dsp:nvSpPr>
      <dsp:spPr>
        <a:xfrm>
          <a:off x="4296" y="2825950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Programs Sub-Committee</a:t>
          </a:r>
          <a:endParaRPr lang="en-US" sz="1900" kern="1200" dirty="0"/>
        </a:p>
      </dsp:txBody>
      <dsp:txXfrm>
        <a:off x="4296" y="2825950"/>
        <a:ext cx="1792053" cy="573457"/>
      </dsp:txXfrm>
    </dsp:sp>
    <dsp:sp modelId="{86A3F7BA-5DA8-44FE-86CF-51016CFDE4D4}">
      <dsp:nvSpPr>
        <dsp:cNvPr id="0" name=""/>
        <dsp:cNvSpPr/>
      </dsp:nvSpPr>
      <dsp:spPr>
        <a:xfrm>
          <a:off x="1617144" y="3937023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AB9A3-6517-4846-B582-0C69EC17BAEB}">
      <dsp:nvSpPr>
        <dsp:cNvPr id="0" name=""/>
        <dsp:cNvSpPr/>
      </dsp:nvSpPr>
      <dsp:spPr>
        <a:xfrm>
          <a:off x="1617144" y="3937023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56690-221B-45D7-A01E-8CECFC815E41}">
      <dsp:nvSpPr>
        <dsp:cNvPr id="0" name=""/>
        <dsp:cNvSpPr/>
      </dsp:nvSpPr>
      <dsp:spPr>
        <a:xfrm>
          <a:off x="1169131" y="4098308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CPC Coordinating Committee</a:t>
          </a:r>
          <a:endParaRPr lang="en-US" sz="1900" kern="1200" dirty="0"/>
        </a:p>
      </dsp:txBody>
      <dsp:txXfrm>
        <a:off x="1169131" y="4098308"/>
        <a:ext cx="1792053" cy="573457"/>
      </dsp:txXfrm>
    </dsp:sp>
    <dsp:sp modelId="{36BCD6CE-9456-472B-89CE-D4A7A04900A5}">
      <dsp:nvSpPr>
        <dsp:cNvPr id="0" name=""/>
        <dsp:cNvSpPr/>
      </dsp:nvSpPr>
      <dsp:spPr>
        <a:xfrm>
          <a:off x="2620694" y="2664665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5B2D4-9565-408B-85C5-F5F20C211468}">
      <dsp:nvSpPr>
        <dsp:cNvPr id="0" name=""/>
        <dsp:cNvSpPr/>
      </dsp:nvSpPr>
      <dsp:spPr>
        <a:xfrm>
          <a:off x="2620694" y="2664665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FDC35-9C68-4B46-8E1B-A48AC159A49C}">
      <dsp:nvSpPr>
        <dsp:cNvPr id="0" name=""/>
        <dsp:cNvSpPr/>
      </dsp:nvSpPr>
      <dsp:spPr>
        <a:xfrm>
          <a:off x="2172680" y="2825950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Training Sub-Committee</a:t>
          </a:r>
          <a:endParaRPr lang="en-US" sz="1900" kern="1200" dirty="0"/>
        </a:p>
      </dsp:txBody>
      <dsp:txXfrm>
        <a:off x="2172680" y="2825950"/>
        <a:ext cx="1792053" cy="573457"/>
      </dsp:txXfrm>
    </dsp:sp>
    <dsp:sp modelId="{270506EE-A804-4817-B35C-431EB1BC6F09}">
      <dsp:nvSpPr>
        <dsp:cNvPr id="0" name=""/>
        <dsp:cNvSpPr/>
      </dsp:nvSpPr>
      <dsp:spPr>
        <a:xfrm>
          <a:off x="4789078" y="2664665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2F2CF-B0A7-4338-BDFE-EE9CCAACC7EF}">
      <dsp:nvSpPr>
        <dsp:cNvPr id="0" name=""/>
        <dsp:cNvSpPr/>
      </dsp:nvSpPr>
      <dsp:spPr>
        <a:xfrm>
          <a:off x="4789078" y="2664665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954BD-BAE3-43BF-82B9-DA0BDDD22A83}">
      <dsp:nvSpPr>
        <dsp:cNvPr id="0" name=""/>
        <dsp:cNvSpPr/>
      </dsp:nvSpPr>
      <dsp:spPr>
        <a:xfrm>
          <a:off x="4341065" y="2825950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Research Sub-Committee</a:t>
          </a:r>
          <a:endParaRPr lang="en-US" sz="1900" kern="1200" dirty="0"/>
        </a:p>
      </dsp:txBody>
      <dsp:txXfrm>
        <a:off x="4341065" y="2825950"/>
        <a:ext cx="1792053" cy="573457"/>
      </dsp:txXfrm>
    </dsp:sp>
    <dsp:sp modelId="{E494BEA3-34F0-4B25-B525-BBC32AFC93B3}">
      <dsp:nvSpPr>
        <dsp:cNvPr id="0" name=""/>
        <dsp:cNvSpPr/>
      </dsp:nvSpPr>
      <dsp:spPr>
        <a:xfrm>
          <a:off x="6934202" y="2666999"/>
          <a:ext cx="896026" cy="89602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55066-D4A9-44BB-9DB1-184CA553F4A9}">
      <dsp:nvSpPr>
        <dsp:cNvPr id="0" name=""/>
        <dsp:cNvSpPr/>
      </dsp:nvSpPr>
      <dsp:spPr>
        <a:xfrm>
          <a:off x="6934202" y="2666999"/>
          <a:ext cx="896026" cy="89602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2CCCF-D43F-4AC6-A28E-579EA4325BD9}">
      <dsp:nvSpPr>
        <dsp:cNvPr id="0" name=""/>
        <dsp:cNvSpPr/>
      </dsp:nvSpPr>
      <dsp:spPr>
        <a:xfrm>
          <a:off x="6486189" y="2828284"/>
          <a:ext cx="1792053" cy="57345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Sub-Policy</a:t>
          </a:r>
          <a:endParaRPr lang="en-US" sz="1900" kern="1200" dirty="0"/>
        </a:p>
      </dsp:txBody>
      <dsp:txXfrm>
        <a:off x="6486189" y="2828284"/>
        <a:ext cx="1792053" cy="573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0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0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8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4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687D-99AF-4734-B595-B53F9872F0C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A362-5834-4049-8E9F-80723663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2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2514600" y="304800"/>
            <a:ext cx="77724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ICIS Organizational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3600" y="16002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7DDF58-1052-4020-B32F-C5A0967E14B2}" type="slidenum">
              <a:rPr lang="en-US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0245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2"/>
                </a:solidFill>
              </a:rPr>
              <a:t>Rev: 08/16/17</a:t>
            </a:r>
            <a:endParaRPr lang="en-US" alt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7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ICIS Organizational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ICIS Organizational Chart</dc:title>
  <dc:creator>Cullen, Jennifer M</dc:creator>
  <cp:lastModifiedBy>please press enter</cp:lastModifiedBy>
  <cp:revision>2</cp:revision>
  <dcterms:created xsi:type="dcterms:W3CDTF">2017-08-18T01:01:46Z</dcterms:created>
  <dcterms:modified xsi:type="dcterms:W3CDTF">2018-02-26T20:13:13Z</dcterms:modified>
</cp:coreProperties>
</file>